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EAE70-5933-43F0-ACDB-BCE771A8E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75DC5-32EE-4F8F-B776-D4CFD2E07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F5058F-2F5C-4810-A122-3BA912178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FE8CA8-A0D1-4EE0-B55E-D03285CF2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6317FE-E93F-4DE0-B756-1C4AB8597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50CBCA-AC84-46D0-B00F-7BC1FD618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7CA83D-49CB-4F19-802E-55BFCAEE6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2B7978-A870-453C-81CC-15BBCC96C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B97EB3-3DE3-47A3-A8F9-87B997CBC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C2973-4B0E-4D1B-93C4-AB5C775EC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DE93E1-5458-4F3B-B0FD-7030861E4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01200301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基本医疗保险报销须知培训课件\n## 1.基本医疗保险制度简介\n### 1.1基本医疗保险的定义与作用\n### 1.2基本医疗保险的种类与覆盖范围\n### 1.3基本医疗保险的缴费与待遇\n## 2.基本医疗保险报销范围与标准\n### 2.1基本医疗保险报销范围的具体规定\n### 2.2基本医疗保险报销标准与计算方法\n### 2.3基本医疗保险报销的特殊情况与处理\n## 3.基本医疗保险报销流程与注意事项\n### 3.1基本医疗保险报销的基本流程\n### 3.2基本医疗保险报销过程中应注意的问题\n### 3.3基本医疗保险报销的争议与解决途径\n## 4.基本医疗保险报销相关政策法规\n### 4.1基本医疗保险报销的相关法律法规\n### 4.2基本医疗保险报销的政策变动与调整\n### 4.3基本医疗保险报销的监管与惩罚措施\n## 5.基本医疗保险报销案例分析与实践\n### 5.1基本医疗保险报销的成功案例分析\n### 5.2基本医疗保险报销的失败案例分析\n### 5.3基本医疗保险报销的实践建议与经验教训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5100"/>
              <a:t>基本医疗保险报销须知培训课件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基本医疗保险制度简介</a:t>
            </a:r>
            <a:endParaRPr/>
          </a:p>
        </p:txBody>
      </p:sp>
      <p:sp>
        <p:nvSpPr>
          <p:cNvPr id="128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基本医疗保险的定义与作用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基本医疗保险的定义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为保障职工基本医疗需求而建立的社会保险制度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通过缴纳基本医疗保险费，实现个人和家庭的医疗风险分担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降低个人和家庭因疾病带来的经济负担</a:t>
                </a:r>
                <a:endParaRPr/>
              </a:p>
            </p:txBody>
          </p:sp>
          <p:pic>
            <p:nvPicPr>
              <p:cNvPr id="17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基本医疗保险的作用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保障职工的基本医疗需求，提高医疗服务的可及性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减轻个人和家庭因疾病带来的经济负担，提高生活质量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促进医疗服务行业的发展，提高医疗服务的质量和效率</a:t>
                </a:r>
                <a:endParaRPr/>
              </a:p>
            </p:txBody>
          </p:sp>
          <p:pic>
            <p:nvPicPr>
              <p:cNvPr id="1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基本医疗保险的种类</a:t>
                </a:r>
                <a:endParaRPr/>
              </a:p>
            </p:txBody>
          </p:sp>
          <p:sp>
            <p:nvSpPr>
              <p:cNvPr id="18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城镇职工基本医疗保险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城乡居民基本医疗保险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新型农村合作医疗</a:t>
                </a:r>
                <a:endParaRPr/>
              </a:p>
            </p:txBody>
          </p:sp>
          <p:sp>
            <p:nvSpPr>
              <p:cNvPr id="18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基本医疗保险的覆盖范围</a:t>
                </a:r>
                <a:endParaRPr/>
              </a:p>
            </p:txBody>
          </p:sp>
          <p:sp>
            <p:nvSpPr>
              <p:cNvPr id="19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城镇职工基本医疗保险覆盖城镇职工及其退休人员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城乡居民基本医疗保险覆盖城乡居民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新型农村合作医疗覆盖农村人口</a:t>
                </a:r>
                <a:endParaRPr/>
              </a:p>
            </p:txBody>
          </p:sp>
          <p:sp>
            <p:nvSpPr>
              <p:cNvPr id="19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基本医疗保险的种类与覆盖范围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基本医疗保险的缴费</a:t>
                </a:r>
                <a:endParaRPr/>
              </a:p>
            </p:txBody>
          </p:sp>
          <p:sp>
            <p:nvSpPr>
              <p:cNvPr id="20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城镇职工基本医疗保险由单位和职工共同缴纳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城乡居民基本医疗保险由个人和政府共同缴纳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新型农村合作医疗由农民个人缴纳，政府给予补贴</a:t>
                </a:r>
                <a:endParaRPr/>
              </a:p>
            </p:txBody>
          </p:sp>
          <p:sp>
            <p:nvSpPr>
              <p:cNvPr id="20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基本医疗保险的待遇</a:t>
                </a:r>
                <a:endParaRPr/>
              </a:p>
            </p:txBody>
          </p:sp>
          <p:sp>
            <p:nvSpPr>
              <p:cNvPr id="21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城镇职工基本医疗保险待遇包括住院费用、门诊费用和特殊疾病费用报销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城乡居民基本医疗保险待遇包括住院费用、门诊费用和特殊疾病费用报销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新型农村合作医疗待遇包括住院费用、门诊费用和特殊疾病费用报销</a:t>
                </a:r>
                <a:endParaRPr/>
              </a:p>
            </p:txBody>
          </p:sp>
          <p:sp>
            <p:nvSpPr>
              <p:cNvPr id="21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基本医疗保险的缴费与待遇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基本医疗保险报销范围与标准</a:t>
            </a:r>
            <a:endParaRPr/>
          </a:p>
        </p:txBody>
      </p:sp>
      <p:sp>
        <p:nvSpPr>
          <p:cNvPr id="22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基本医疗保险报销范围的具体规定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24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住院费用的报销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住院费用报销包括床位费、药品费、检查费、治疗费等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报销范围限于基本医疗保险目录内的费用</a:t>
                </a:r>
                <a:endParaRPr/>
              </a:p>
            </p:txBody>
          </p:sp>
          <p:pic>
            <p:nvPicPr>
              <p:cNvPr id="2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9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门诊费用的报销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门诊费用报销包括诊察费、检查费、药品费等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报销范围限于基本医疗保险目录内的费用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特殊疾病费用的报销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特殊疾病费用报销包括恶性肿瘤、白血病等重特大疾病的治疗费用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报销范围限于基本医疗保险目录内的费用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4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42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住院费用的报销标准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住院费用报销标准根据医疗机构的等级和患者的医疗费用情况确定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报销比例一般为80% - 90%</a:t>
                </a:r>
                <a:endParaRPr/>
              </a:p>
            </p:txBody>
          </p:sp>
          <p:sp>
            <p:nvSpPr>
              <p:cNvPr id="245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6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4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门诊费用的报销标准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门诊费用报销标准根据医疗机构的等级和患者的医疗费用情况确定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报销比例一般为50% - 70%</a:t>
                </a:r>
                <a:endParaRPr/>
              </a:p>
            </p:txBody>
          </p:sp>
          <p:sp>
            <p:nvSpPr>
              <p:cNvPr id="249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0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特殊疾病费用的报销标准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特殊疾病费用报销标准根据患者的医疗费用情况确定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报销比例一般为70% - 90%</a:t>
                </a:r>
                <a:endParaRPr/>
              </a:p>
            </p:txBody>
          </p:sp>
          <p:sp>
            <p:nvSpPr>
              <p:cNvPr id="253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基本医疗保险报销标准与计算方法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基本医疗保险报销的特殊情况与处理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特殊情况下的报销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异地就医报销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急诊抢救报销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交通事故报销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特殊情况下的处理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异地就医报销需按照基本医疗保险异地就医政策办理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急诊抢救报销需按照基本医疗保险急诊抢救政策办理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交通事故报销需按照基本医疗保险交通事故政策办理</a:t>
                </a:r>
                <a:endParaRPr/>
              </a:p>
            </p:txBody>
          </p:sp>
          <p:pic>
            <p:nvPicPr>
              <p:cNvPr id="2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基本医疗保险报销流程与注意事项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报销申请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提供基本医疗保险病历、费用清单、发票等相关材料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填写基本医疗保险报销申请表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报销审核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医疗机构对报销申请材料进行审核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医疗保险经办机构对审核结果进行复核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报销结算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医疗保险经办机构将报销款项拨付给医疗机构或患者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基本医疗保险报销的基本流程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https://d.book118.com/077012003010006044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基本医疗保险报销须知培训课件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2024-09-18T03:12:54.947</cp:lastPrinted>
  <dcterms:created xsi:type="dcterms:W3CDTF">2024-09-17T19:12:54Z</dcterms:created>
  <dcterms:modified xsi:type="dcterms:W3CDTF">2024-09-17T19:12:56Z</dcterms:modified>
</cp:coreProperties>
</file>