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2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34AC6-4FA1-435E-B982-781E46C88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D6586-B2C7-4007-B16A-CE9B6D324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BA6C6-DC1E-48A6-B5C5-B50B8DB60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F5124-7EB2-46EF-8C02-C3A10210B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C97C71-C2A0-458F-B1BA-54FC1FF64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BF1FAE-D85E-43F7-99B7-CEE0605D7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29153B-C736-4B03-BB49-C33D2B914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90D47-D129-4001-8B19-D588F4A5F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4CC04-7D79-43B3-8774-52543E694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A9A81-124C-4CC9-B55C-3797DA1D4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1FBCB-17F4-4A0A-B3C9-6CB22BFDE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1202215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材料力学课件ppt-2轴向拉伸和压缩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PPT,a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轴向拉伸和压缩的概念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轴向拉伸和压缩的力学分析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轴向拉伸和压缩的实验研究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轴向拉伸和压缩的工程应用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轴向拉伸和压缩的有限元分析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轴向拉伸和压缩的概念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定义和特点</a:t>
            </a:r>
            <a:endParaRPr lang="zh-CN" altLang="en-US"/>
          </a:p>
        </p:txBody>
      </p:sp>
      <p:sp>
        <p:nvSpPr>
          <p:cNvPr id="10489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轴向拉伸和压缩：材料在轴向受到外力作用，产生变形的过程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轴向拉伸：材料在轴向受到拉力作用，产生伸长变形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轴向压缩：材料在轴向受到压力作用，产生缩短变形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特点：轴向拉伸和压缩是材料力学中的基本变形形式，广泛应用于工程实践中。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分类和应用</a:t>
            </a:r>
            <a:endParaRPr lang="zh-CN" altLang="en-US"/>
          </a:p>
        </p:txBody>
      </p:sp>
      <p:sp>
        <p:nvSpPr>
          <p:cNvPr id="104900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轴向压缩：物体沿轴向受力，产生缩短变形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轴向拉伸：物体沿轴向受力，产生伸长变形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应用：建筑、机械、航空航天等领域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实例：桥梁、汽车、飞机等结构设计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轴向拉伸和压缩的力学分析</a:t>
            </a:r>
            <a:endParaRPr lang="zh-CN" altLang="en-US">
              <a:sym typeface="+mn-lt"/>
            </a:endParaRPr>
          </a:p>
        </p:txBody>
      </p:sp>
      <p:sp>
        <p:nvSpPr>
          <p:cNvPr id="10490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受力分析</a:t>
            </a:r>
            <a:endParaRPr lang="zh-CN" altLang="en-US"/>
          </a:p>
        </p:txBody>
      </p:sp>
      <p:sp>
        <p:nvSpPr>
          <p:cNvPr id="1049094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强度极限：材料在拉伸或压缩过程中所能承受的最大应力值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08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泊松比：衡量材料在拉伸或压缩过程中横向应变与纵向应变的比值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10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应变：材料在应力作用下产生的形变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12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弹性模量：衡量材料抵抗形变的能力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14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轴向拉伸和压缩：材料在轴向受到的拉伸或压缩力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16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应力：材料在受到外力作用下产生的内力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18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0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2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4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6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8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变形分析</a:t>
            </a:r>
            <a:endParaRPr lang="zh-CN" altLang="en-US"/>
          </a:p>
        </p:txBody>
      </p:sp>
      <p:sp>
        <p:nvSpPr>
          <p:cNvPr id="104916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轴向拉伸和压缩：材料在轴向受到外力作用时发生的变形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应力分布：在轴向拉伸和压缩过程中，应力在材料内部的分布情况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应变分析：材料在轴向拉伸和压缩过程中，应变的变化情况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强度和刚度：材料在轴向拉伸和压缩过程中，强度和刚度的变化情况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应力分析</a:t>
            </a:r>
            <a:endParaRPr lang="zh-CN" altLang="en-US"/>
          </a:p>
        </p:txBody>
      </p:sp>
      <p:sp>
        <p:nvSpPr>
          <p:cNvPr id="104922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应力分布：应力在物体内部的分布情况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应力：物体内部单位面积上所受的力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应力集中：应力在某一点或某一区域的集中现象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应力强度：应力与材料强度的比值，用于评估材料的安全性和可靠性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应变分析</a:t>
            </a:r>
            <a:endParaRPr lang="zh-CN" altLang="en-US"/>
          </a:p>
        </p:txBody>
      </p:sp>
      <p:sp>
        <p:nvSpPr>
          <p:cNvPr id="10492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应变：材料在受到外力作用下产生的形变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应变类型：线应变、面应变、体应变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应变测量：通过应变片、应变仪等设备进行测量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应变与应力的关系：应变与应力成正比，应变与应力的方向相同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轴向拉伸和压缩的实验研究</a:t>
            </a:r>
            <a:endParaRPr lang="zh-CN" altLang="en-US">
              <a:sym typeface="+mn-lt"/>
            </a:endParaRPr>
          </a:p>
        </p:txBody>
      </p:sp>
      <p:sp>
        <p:nvSpPr>
          <p:cNvPr id="10493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实验目的和原理</a:t>
            </a:r>
            <a:endParaRPr lang="zh-CN" altLang="en-US"/>
          </a:p>
        </p:txBody>
      </p:sp>
      <p:sp>
        <p:nvSpPr>
          <p:cNvPr id="10493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实验目的：研究材料在轴向拉伸和压缩下的力学性能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实验原理：通过测量材料在轴向拉伸和压缩下的应力、应变、位移等参数，分析材料的力学性能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实验方法：采用拉伸和压缩试验机，对材料进行轴向拉伸和压缩试验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实验结果：得到材料的应力-应变曲线，分析材料的力学性能和失效模式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实验设备和材料</a:t>
            </a:r>
            <a:endParaRPr lang="zh-CN" altLang="en-US"/>
          </a:p>
        </p:txBody>
      </p:sp>
      <p:sp>
        <p:nvSpPr>
          <p:cNvPr id="104942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实验设备：拉伸试验机、压缩试验机、电子天平、温度计等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材料：金属材料、非金属材料、复合材料等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实验步骤：准备材料、安装设备、进行试验、记录数据、分析结果等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实验注意事项：确保设备安全、操作规范、数据准确等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实验步骤和操作</a:t>
            </a:r>
            <a:endParaRPr lang="zh-CN" altLang="en-US"/>
          </a:p>
        </p:txBody>
      </p:sp>
      <p:sp>
        <p:nvSpPr>
          <p:cNvPr id="1049482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4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6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准备材料：选择合适的材料进行实验，如金属、塑料、木材等。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88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0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2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设计实验方案：确定实验目的、实验条件、实验步骤等。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94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6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8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实验操作：按照实验方案进行实验操作，如拉伸、压缩等。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00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2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4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数据记录：记录实验过程中的数据，如应力、应变、位移等。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06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8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0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分析实验结果：根据实验数据，分析实验结果，得出结论。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12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4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6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撰写实验报告：将实验过程、实验结果、分析结论等内容整理成实验报告。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https://d.book118.com/077012022150006024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26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79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 panose="020b0503020204020204" charset="-122"/>
        <a:cs typeface="Arial"/>
      </a:majorFont>
      <a:minorFont>
        <a:latin typeface="Arial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vertOverflow="overflow" horzOverflow="overflow" vert="horz" wrap="square" numCol="1" spcCol="0" rtlCol="0" fromWordArt="0" anchor="ctr" anchorCtr="0" forceAA="0" compatLnSpc="1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rtlCol="0">
        <a:spAutoFit/>
      </a:bodyPr>
      <a:lstStyle>
        <a:defPPr>
          <a:defRPr lang="zh-CN" altLang="en-US" b="1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材料力学课件ppt-2轴向拉伸和压缩</vt:lpstr>
      <vt:lpstr>目录</vt:lpstr>
      <vt:lpstr>单击添加章节标题</vt:lpstr>
      <vt:lpstr>轴向拉伸和压缩的概念</vt:lpstr>
      <vt:lpstr>定义和特点</vt:lpstr>
      <vt:lpstr>分类和应用</vt:lpstr>
      <vt:lpstr>轴向拉伸和压缩的力学分析</vt:lpstr>
      <vt:lpstr>受力分析</vt:lpstr>
      <vt:lpstr>变形分析</vt:lpstr>
      <vt:lpstr>应力分析</vt:lpstr>
      <vt:lpstr>应变分析</vt:lpstr>
      <vt:lpstr>轴向拉伸和压缩的实验研究</vt:lpstr>
      <vt:lpstr>实验目的和原理</vt:lpstr>
      <vt:lpstr>实验设备和材料</vt:lpstr>
      <vt:lpstr>实验步骤和操作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2024-08-29T01:21:46.305</cp:lastPrinted>
  <dcterms:created xsi:type="dcterms:W3CDTF">2024-08-28T17:21:46Z</dcterms:created>
  <dcterms:modified xsi:type="dcterms:W3CDTF">2024-08-28T17:21:48Z</dcterms:modified>
</cp:coreProperties>
</file>