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67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20615-7AB9-4CE9-B8C7-AE3D3022E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D10C0-CD17-4C88-8429-08DB1B96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E184B-A596-4B3B-932A-F39778AEC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A7702-0061-4246-B9FF-6B8A35A68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21837-ED08-404D-A007-9E00905A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241233-A0B3-48E3-BB90-55E1F24C6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358CC-1787-4748-85FD-B211F68A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4726D-7BA9-4AE2-9AF9-D65379B6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50726-6FD1-40FE-9F01-739F1171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2E32D-92F3-484A-A2EC-7AF82AA46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2B1D7-7DA2-43AA-B66B-67ADF94F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6772" r:id="rId2"/>
    <p:sldLayoutId id="2147516773" r:id="rId3"/>
    <p:sldLayoutId id="2147516774" r:id="rId4"/>
    <p:sldLayoutId id="2147516775" r:id="rId5"/>
    <p:sldLayoutId id="2147516776" r:id="rId6"/>
    <p:sldLayoutId id="2147516777" r:id="rId7"/>
    <p:sldLayoutId id="2147516778" r:id="rId8"/>
    <p:sldLayoutId id="2147516779" r:id="rId9"/>
    <p:sldLayoutId id="2147516780" r:id="rId10"/>
    <p:sldLayoutId id="214751678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22" Type="http://schemas.openxmlformats.org/officeDocument/2006/relationships/tags" Target="../tags/tag250.xml" /><Relationship Id="rId23" Type="http://schemas.openxmlformats.org/officeDocument/2006/relationships/tags" Target="../tags/tag251.xml" /><Relationship Id="rId24" Type="http://schemas.openxmlformats.org/officeDocument/2006/relationships/tags" Target="../tags/tag252.xml" /><Relationship Id="rId25" Type="http://schemas.openxmlformats.org/officeDocument/2006/relationships/tags" Target="../tags/tag253.xml" /><Relationship Id="rId26" Type="http://schemas.openxmlformats.org/officeDocument/2006/relationships/tags" Target="../tags/tag254.xml" /><Relationship Id="rId27" Type="http://schemas.openxmlformats.org/officeDocument/2006/relationships/tags" Target="../tags/tag255.xml" /><Relationship Id="rId28" Type="http://schemas.openxmlformats.org/officeDocument/2006/relationships/tags" Target="../tags/tag256.xml" /><Relationship Id="rId29" Type="http://schemas.openxmlformats.org/officeDocument/2006/relationships/tags" Target="../tags/tag257.xml" /><Relationship Id="rId3" Type="http://schemas.openxmlformats.org/officeDocument/2006/relationships/tags" Target="../tags/tag231.xml" /><Relationship Id="rId30" Type="http://schemas.openxmlformats.org/officeDocument/2006/relationships/tags" Target="../tags/tag258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12112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完善校园新生入学防灾减灾知识普及方案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了解防灾减灾知识的重要性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制定防灾减灾知识普及方案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加强防灾减灾知识宣传教育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组织新生参加防灾减灾实践活动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加强校园安全管理和监督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建立防灾减灾知识普及长效机制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了解防灾减灾知识的重要性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自然灾害的危害性</a:t>
            </a:r>
            <a:endParaRPr lang="zh-CN" altLang="en-US"/>
          </a:p>
        </p:txBody>
      </p:sp>
      <p:sp>
        <p:nvSpPr>
          <p:cNvPr id="1048922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4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对社会秩序的影响：自然灾害可能导致社会秩序混乱，影响正常的生产、生活和工作。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对人类生命财产的威胁：自然灾害如地震、洪水、台风等，可能导致房屋倒塌、道路阻断、财产损失等，对人类生命财产造成严重威胁。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对环境的破坏：自然灾害可能导致环境污染、生态破坏等问题，对环境和人类健康造成长期影响。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对经济发展的制约：自然灾害可能对经济发展产生负面影响，如阻碍基础设施建设、影响企业生产等。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防灾减灾知识对校园安全的作用</a:t>
            </a:r>
            <a:endParaRPr lang="zh-CN" altLang="en-US"/>
          </a:p>
        </p:txBody>
      </p:sp>
      <p:sp>
        <p:nvSpPr>
          <p:cNvPr id="10489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提高师生安全意识，预防灾害发生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及时应对灾害，减少人员伤亡和财产损失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维护校园稳定，保障师生安全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促进学校与社区的和谐发展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提高新生防灾意识和自救互救能力</a:t>
            </a:r>
            <a:endParaRPr lang="zh-CN" altLang="en-US"/>
          </a:p>
        </p:txBody>
      </p:sp>
      <p:sp>
        <p:nvSpPr>
          <p:cNvPr id="10490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2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防灾减灾知识是保障生命安全的重要基础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新生入学时是开展防灾减灾教育的最佳时机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4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提高新生对自然灾害和突发事件的认知和应对能力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6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通过教育和培训，增强新生自救互救的意识和能力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制定防灾减灾知识普及方案</a:t>
            </a:r>
            <a:endParaRPr lang="zh-CN" altLang="en-US"/>
          </a:p>
        </p:txBody>
      </p:sp>
      <p:sp>
        <p:nvSpPr>
          <p:cNvPr id="104908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确定普及目标</a:t>
            </a:r>
            <a:endParaRPr lang="zh-CN" altLang="en-US"/>
          </a:p>
        </p:txBody>
      </p:sp>
      <p:sp>
        <p:nvSpPr>
          <p:cNvPr id="104913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确定普及人群：针对新生入学的学生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确定普及效果：确保新生入学的学生能够掌握基本的防灾减灾知识和技能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确定普及方式：通过宣传、教育、演练等多种形式进行普及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确定普及内容：防灾减灾知识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制定普及内容</a:t>
            </a:r>
            <a:endParaRPr lang="zh-CN" altLang="en-US"/>
          </a:p>
        </p:txBody>
      </p:sp>
      <p:sp>
        <p:nvSpPr>
          <p:cNvPr id="10492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制定防灾减灾知识普及方案的目的和意义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防灾减灾知识普及的对象和范围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防灾减灾知识普及的内容和形式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0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防灾减灾知识普及的途径和方式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确定普及方式</a:t>
            </a:r>
            <a:endParaRPr lang="zh-CN" altLang="en-US"/>
          </a:p>
        </p:txBody>
      </p:sp>
      <p:sp>
        <p:nvSpPr>
          <p:cNvPr id="104927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组织防灾减灾演练活动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利用校园媒体进行宣传教育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开展防灾减灾知识讲座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制作并发放防灾减灾宣传资料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制定实施计划</a:t>
            </a:r>
            <a:endParaRPr lang="zh-CN" altLang="en-US"/>
          </a:p>
        </p:txBody>
      </p:sp>
      <p:sp>
        <p:nvSpPr>
          <p:cNvPr id="1049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确定目标：明确普及防灾减灾知识的目的和预期效果。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确定方式：选择适合新生的宣传和教育方式，如讲座、演练、宣传册等。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确定时间：合理安排时间，确保新生能够在入学时及时接受防灾减灾知识普及教育。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确定内容：根据新生的实际情况和校园环境，制定适合的防灾减灾知识内容。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加强防灾减灾知识宣传教育</a:t>
            </a:r>
            <a:endParaRPr lang="zh-CN" altLang="en-US"/>
          </a:p>
        </p:txBody>
      </p:sp>
      <p:sp>
        <p:nvSpPr>
          <p:cNvPr id="104940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开展宣传教育活动</a:t>
            </a:r>
            <a:endParaRPr lang="zh-CN" altLang="en-US"/>
          </a:p>
        </p:txBody>
      </p:sp>
      <p:sp>
        <p:nvSpPr>
          <p:cNvPr id="104945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定期组织防灾减灾知识讲座，邀请专家进行授课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开展防灾减灾演练，提高新生应对突发事件的能力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利用校园广播、宣传栏等渠道，定期发布防灾减灾信息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制作防灾减灾宣传册，发放给新生及家长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制作宣传资料</a:t>
            </a:r>
            <a:endParaRPr lang="zh-CN" altLang="en-US"/>
          </a:p>
        </p:txBody>
      </p:sp>
      <p:sp>
        <p:nvSpPr>
          <p:cNvPr id="10495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制作宣传海报：设计简洁明了、图文并茂的防灾减灾知识海报，张贴在校园内显眼位置。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制作宣传册：印制包含防灾减灾知识的小册子，免费发放给新生和家长，便于随时查阅。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制作视频：制作防灾减灾知识宣传视频，通过校园电视台、官方网站等渠道进行播放，提高宣传效果。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制作微信公众号：建立防灾减灾知识公众号，定期发布相关文章和资讯，方便学生随时关注和学习。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利用新媒体平台宣传</a:t>
            </a:r>
            <a:endParaRPr lang="zh-CN" altLang="en-US"/>
          </a:p>
        </p:txBody>
      </p:sp>
      <p:sp>
        <p:nvSpPr>
          <p:cNvPr id="1049588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建立官方微信公众号，定期发布防灾减灾知识文章和预警信息。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利用微博、抖音等社交媒体平台，发布相关短视频和图文信息，提高宣传覆盖面。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与主流媒体合作，通过广播、电视等渠道进行宣传，扩大影响力。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制作宣传海报、视频等多媒体素材，通过学校内部宣传栏、电子屏幕等展示，提高宣传效果。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https://d.book118.com/077012112013006025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完善校园新生入学防灾减灾知识普及方案</vt:lpstr>
      <vt:lpstr>目录</vt:lpstr>
      <vt:lpstr>了解防灾减灾知识的重要性</vt:lpstr>
      <vt:lpstr>自然灾害的危害性</vt:lpstr>
      <vt:lpstr>防灾减灾知识对校园安全的作用</vt:lpstr>
      <vt:lpstr>提高新生防灾意识和自救互救能力</vt:lpstr>
      <vt:lpstr>制定防灾减灾知识普及方案</vt:lpstr>
      <vt:lpstr>确定普及目标</vt:lpstr>
      <vt:lpstr>制定普及内容</vt:lpstr>
      <vt:lpstr>确定普及方式</vt:lpstr>
      <vt:lpstr>制定实施计划</vt:lpstr>
      <vt:lpstr>加强防灾减灾知识宣传教育</vt:lpstr>
      <vt:lpstr>开展宣传教育活动</vt:lpstr>
      <vt:lpstr>制作宣传资料</vt:lpstr>
      <vt:lpstr>利用新媒体平台宣传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2024-08-29T10:52:59.898</cp:lastPrinted>
  <dcterms:created xsi:type="dcterms:W3CDTF">2024-08-29T02:52:59Z</dcterms:created>
  <dcterms:modified xsi:type="dcterms:W3CDTF">2024-08-29T02:53:02Z</dcterms:modified>
</cp:coreProperties>
</file>