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CDDBF7-5C16-4617-BB53-FEBF230C7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55E520-6490-49C5-ACCC-D9D50C457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311085-AB6F-4B3D-9FDE-4784A08AB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1C0A81-5BFF-493A-859D-FD7A134D5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129E40-67E4-4D5F-A017-FCFCED431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F19E24-E463-4CB7-B257-E3A737C72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C81385-AEA1-4394-A1BB-CEFA6A96A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EC611F-3A9C-452C-8A0D-E0D89C61D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2C5FF0-AE44-4043-ACD5-5F6508682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0E01FB-0D58-413E-8601-3EF3DEB2E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EAEDDA-3DEB-4F19-BB0F-2A6EFA7A3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01306000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实体家具运营策划方案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家庭用户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家庭用户是实体家具市场的主要消费群体，他们购买家具是为了满足家庭生活需求，注重家具的实用性、舒适性和安全性。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商业用户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商业用户包括办公楼、酒店、餐厅等商业场所，他们购买家具是为了满足商业场所的装饰和功能需求，注重家具的品质、风格和耐用性。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设计师与装修公司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设计师和装修公司是家具市场的另一重要客户群体，他们购买家具是为了满足客户的设计需求，注重家具的创新性、艺术性和个性化。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品牌家具店在市场上占据较大份额，拥有较高的知名度和美誉度，提供完整的家居解决方案，竞争力较强。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品牌家具店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网络家具销售平台凭借价格优势和便捷的购物体验，吸引了大量年轻消费者，对实体家具店构成一定威胁。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网络家具销售平台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定制家具公司提供个性化定制服务，满足消费者对家具的独特需求，在市场上也有一定的竞争力。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定制家具公司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线上线下的融合将成为实体家具店的重要发展方向，通过线上线下的融合，提高消费者的购物体验和便利性。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智能家居的兴起将带动智能家具的发展，智能化将成为未来家具行业的重要趋势。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随着消费者对环保意识的提高，绿色、环保、低碳的家具产品将更受欢迎。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消费者对个性化需求的增加将促进定制家具市场的发展，定制化服务将成为实体家具店的重要业务。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绿色环保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明确家具产品的目标市场，包括消费者群体、使用场景等。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价格定位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塑造家具产品的品牌形象，包括设计风格、品质保障、服务体验等。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根据目标市场和品牌形象，确定家具产品的价格策略，以满足不同消费者的需求。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根据市场需求和消费者喜好，不断丰富产品种类，包括材质、风格、功能等。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丰富产品种类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根据市场变化和消费者需求，调整产品结构，提高产品线的整体竞争力。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优化产品结构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鼓励设计师创新设计，推出独具特色的家具产品，满足消费者个性化需求。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创新产品设计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产品线规划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通过举办促销活动、打折活动、赠品活动等方式，吸引消费者关注和购买特色产品。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重点推广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针对具有市场竞争力和潜力的特色产品，加大宣传力度，提高市场知名度和占有率。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口碑传播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通过消费者口碑传播，扩大特色产品的知名度和影响力，提高品牌美誉度。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特色产品推广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https://d.book118.com/077013060000006030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2024-09-01T09:00:17.042</cp:lastPrinted>
  <dcterms:created xsi:type="dcterms:W3CDTF">2024-09-01T01:00:17Z</dcterms:created>
  <dcterms:modified xsi:type="dcterms:W3CDTF">2024-09-01T01:00:19Z</dcterms:modified>
</cp:coreProperties>
</file>