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9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217A5-4996-4473-A45B-4B0CCB1CB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FDE2B-33B3-45CD-82FA-2FE9EBA5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AAEBE-4DBD-4802-AC93-60A4EACF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736E0-64D7-4FBB-A75E-3357561D2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159BD-50DD-4E43-8647-2FB25D38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161E5-B919-4D11-8386-F60DD993C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7FADB-9DC1-4397-BAE9-39FCB356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971C2-ABA9-457F-9A54-A2AA2A79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B5CD4-52C9-4D70-A9FB-AA79CE35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B722D-F0C3-414F-945E-73A9E3E32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26F30-B7BD-4128-992E-7E6176307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87" r:id="rId2"/>
    <p:sldLayoutId id="2147489688" r:id="rId3"/>
    <p:sldLayoutId id="2147489689" r:id="rId4"/>
    <p:sldLayoutId id="2147489690" r:id="rId5"/>
    <p:sldLayoutId id="2147489691" r:id="rId6"/>
    <p:sldLayoutId id="2147489692" r:id="rId7"/>
    <p:sldLayoutId id="2147489693" r:id="rId8"/>
    <p:sldLayoutId id="2147489694" r:id="rId9"/>
    <p:sldLayoutId id="2147489695" r:id="rId10"/>
    <p:sldLayoutId id="2147489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401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一年级语文上册教学课件-识字 10.升国旗-部编版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封面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教学步骤与时间安排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https://d.book118.com/077014010102006031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一年级语文上册教学课件-识字 10.升国旗-部编版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2024-09-03T18:35:39.212</cp:lastPrinted>
  <dcterms:created xsi:type="dcterms:W3CDTF">2024-09-03T10:35:39Z</dcterms:created>
  <dcterms:modified xsi:type="dcterms:W3CDTF">2024-09-03T10:35:41Z</dcterms:modified>
</cp:coreProperties>
</file>