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9F1590B-91D1-4E41-8F73-A01404C99F5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E9F6B-A21F-4E1B-A168-ED7ACB885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BCC21-697B-45EF-84BA-FB0E9AFB5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5BE7A-0A73-4FB9-AE9C-038AA16AF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130234-2F23-45C8-9EA4-BD5311224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5256C1-93D5-44F3-9A72-B63C824D4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AB57CE-F73A-4135-AF2D-F26033084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A1CFDC-930A-4D65-95C8-51881215A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B332A9-89E8-4AE5-9F14-B7CB71D84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7F8744-8CBC-4252-9F37-3B6BCB806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4482E-A6E8-458B-8B9F-4BBFB6C27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ED60F-D746-46DA-A341-5FE110B50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298D6D9-2919-4962-BC52-80FFCF18BC5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4DA6FBA-577E-4C4D-AE0D-0D47FC78EA2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15104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消除烦恼与减轻压力心理训练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意识放松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积极心态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压力管理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心理训练的实践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消除烦恼与减轻压力心理训练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心理训练是一种重要的技巧，可以帮助个人调整思维方式和情绪状态，从而消除烦恼和减轻压力。通过学习心理训练，可以提升自身的心理韧性，增强情绪管理能力，改善身心健康，使生活更加积极和快乐。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心理训练的益处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提升抗挫折能力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增强心理韧性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更好地控制情绪波动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提升情绪管理能力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减轻焦虑和抑郁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改善身心健康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更好地了解自己的需求和感受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提升自我意识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焦虑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抑郁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行为影响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消沉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疏远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暴躁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孤独感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交往困难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冲突增多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烦恼对身心的影响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身体影响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头痛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消化不良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失眠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心理训练的定义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培养觉知和接纳自我的能力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正念练习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改变负面思维模式，培养积极心态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认知重建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学会放松身心，减轻压力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放松技巧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烦恼与压力如何影响我们的日常生活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烦恼和压力是我们生活中常见的不良情绪，会对身心健康产生负面影响。长期的烦恼和压力可能导致焦虑、抑郁等心理问题，甚至影响工作和人际关系。因此，学会进行心理训练，调整负面思维和情绪，对改善生活质量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意识放松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意识放松的效果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意识放松是一种常见的心理训练方法，可以帮助人们放松身心、减轻压力。通过意识放松，可以降低焦虑水平，改善睡眠质量，促进身心健康。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意识放松介绍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减轻压力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放松身心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提高专注力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增进心情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改善情绪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意识放松的步骤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找一个安静舒适的地方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创造安静环境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缓慢深呼吸放松身心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深呼吸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逐一放松肌肉群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放松肌肉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意识放松练习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保持舒适的坐姿或躺姿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找到舒适的姿势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逐一释放紧绷的肌肉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放松肌肉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深呼吸放松身心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专注呼吸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应用场景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工作压力大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考试焦虑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情绪不稳定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注意事项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避免干扰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每天坚持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寻求专业指导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意识放松对比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降低焦虑水平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改善睡眠品质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提升心理健康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意识放松是一项简单而有效的心理训练技巧，通过练习可以帮助我们更好地应对压力、缓解焦虑、提升工作效率。建议大家每天抽出一些时间进行意识放松练习，享受身心的平静与放松。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积极心态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积极心态的重要性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保持积极心态对消除烦恼和减轻压力至关重要。积极心态可以帮助人们更好地应对挑战，增强抗压能力，提升生活质量。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积极心态的培养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积极心态的来源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关注正能量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培养感恩之心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感恩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改变消极想法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积极思考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积极心态的应用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用积极心态化解困难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面对挑战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正面沟通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增强自信心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自我鼓励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积极心态的影响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积极心态对个人生活和工作有着积极的影响。它可以提升自信心、增强抗挫能力，帮助人们更好地应对工作中的挑战，以及更好地处理人际关系。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https://d.book118.com/077015104012006055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134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消除烦恼与减轻压力心理训练</vt:lpstr>
      <vt:lpstr>目录</vt:lpstr>
      <vt:lpstr>第1章 简介</vt:lpstr>
      <vt:lpstr> </vt:lpstr>
      <vt:lpstr>心理训练的益处</vt:lpstr>
      <vt:lpstr>烦恼对身心的影响</vt:lpstr>
      <vt:lpstr>心理训练的定义</vt:lpstr>
      <vt:lpstr>烦恼与压力如何影响我们的日常生活</vt:lpstr>
      <vt:lpstr>第2章 意识放松</vt:lpstr>
      <vt:lpstr> </vt:lpstr>
      <vt:lpstr>意识放松介绍</vt:lpstr>
      <vt:lpstr>意识放松的步骤</vt:lpstr>
      <vt:lpstr>意识放松练习</vt:lpstr>
      <vt:lpstr>意识放松对比</vt:lpstr>
      <vt:lpstr>结语</vt:lpstr>
      <vt:lpstr>第3章 积极心态</vt:lpstr>
      <vt:lpstr> </vt:lpstr>
      <vt:lpstr>积极心态的培养</vt:lpstr>
      <vt:lpstr>积极心态的应用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2024-09-29T14:52:32.377</cp:lastPrinted>
  <dcterms:created xsi:type="dcterms:W3CDTF">2024-09-29T06:52:32Z</dcterms:created>
  <dcterms:modified xsi:type="dcterms:W3CDTF">2024-09-29T06:52:34Z</dcterms:modified>
</cp:coreProperties>
</file>