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9F7A2-7CCB-4B1A-9B9D-D7D9317C4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4E71D-36B0-457E-8A1F-CCDEF0CF2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4C902-A90B-433E-A369-E809CE7CF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D63A2-EC4F-4E3E-9E1E-79BA83A2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15D50C-08D0-4D0D-AEA8-0A97297EA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0A4CFE-3802-4D7D-87A7-FED82D243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22F87-772B-4A10-8126-98F2B967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EA57B-DF2A-4CEF-8E8A-4C8391034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684C3-FFF5-4959-BA78-547F6A5DA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70320-882B-4476-9FBA-37BF8552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2B854-1E5C-491D-8D33-878F9E96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16061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作文批改(学生批改指导)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批改前准备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批改原则与方法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批改内容与步骤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批改前准备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是关注学生的语言表达、逻辑思维，还是创意构思等方面。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确定批改的重点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根据作文的要求和目标，制定合理的评分标准，以便对学生的作文进行客观评价。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设定评分标准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明确批改目标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确保自己对学生所写的作文主题有充分的理解，能够把握作文的背景和语境。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对于涉及特定领域或专业知识的作文，需要提前了解相关知识和素材，以便更好地指导学生。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熟悉作文题材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掌握相关知识和素材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了解作文的主题和背景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分析学生的作文能力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通过查看学生之前的作文或了解他们的写作经历，对学生的作文能力有一个大致的了解。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关注学生的个体差异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每个学生的写作风格和水平都有所不同，需要关注学生的个体差异，以便在批改过程中提供有针对性的指导。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了解学生水平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批改原则与方法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理解作者意图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在批改作文时，首先要尊重作者的原始意图，仔细阅读全文，理解作者想要表达的核心思想和情感。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保持文章连贯性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在批改过程中，要注意保持文章的连贯性，不要随意改变原文的结构和逻辑顺序，确保修改后的文章仍然流畅自然。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尊重原意，保持连贯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在批改作文时，要关注文章的主题和重点，确保修改的内容能够突出主题，增强文章的表现力。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针对不同类型、不同水平的作文，批改的侧重点应有所不同。例如，对于初学者的作文，可以重点关注基本语法和词汇的运用；对于高水平学生的作文，则可以更多地关注文章的创新性和深度。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针对性批改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突出重点，针对性强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注意语言运用和表达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语言准确性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批改作文时，要注意检查文中的语言运用是否准确，包括词汇的选择、语法的运用等。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表达生动性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除了语言的准确性外，还要关注文章的表达是否生动有力。可以通过增加细节描写、使用修辞手法等方式来提升文章的表达效果。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批改内容与步骤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检查文章是否遵循了引言、正文和结论的基本结构，确保文章逻辑清晰、条理分明。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检查段落之间的过渡是否自然，有无突兀之处，确保文章流畅连贯。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检查每段的主题句是否明确，是否支持文章的中心思想，确保文章的统一性。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检查文章结构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审查语言表达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检查语法、拼写和标点错误，确保文章语言规范、准确。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检查用词是否恰当，有无过于复杂或晦涩的词汇，确保文章表达清晰、易懂。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检查句子结构是否多样，有无过多的简单句或长句，确保文章表达生动、有力。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评估文章的论证过程是否严密，论据是否充分，是否有说服力。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判断文章是否有创新性的思考或表达方式，是否有独到的见解或发现。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分析文章的观点和见解是否具有深度和独特性，是否只是对常识或普遍观点的重复。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评估思想深度和创新性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https://d.book118.com/077016061035006051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2024-09-24T04:00:49.112</cp:lastPrinted>
  <dcterms:created xsi:type="dcterms:W3CDTF">2024-09-23T20:00:49Z</dcterms:created>
  <dcterms:modified xsi:type="dcterms:W3CDTF">2024-09-23T20:00:51Z</dcterms:modified>
</cp:coreProperties>
</file>