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31C2BC-E15E-4B84-A374-FB938ADADD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D92DA-6358-49FD-854A-1D4F2F638C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7DC942-6B91-4CBC-B53D-D86C9DF3E3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F17661-CD31-4B0A-82C1-9448027695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B8F237-5569-43EE-A666-34206FD857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A20AF6-21DF-4A2F-8692-5309F51BA8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B72E39-88CF-4E98-BFFF-94E9811A93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276021-BB45-4E53-A9D3-87CA9A7FD3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802FDE-47EF-4CA8-BFA9-4D0D88ACC6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AAA8C6-67B8-4617-8507-DB2D97778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8FEBAF-5CF9-40D8-AD88-673E6B7F20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10.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0161250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云计算在医学信息管理中的应用研究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医学信息管理概述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云计算技术及其在医学领域的应用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云计算在医学信息管理中的应用方案设计</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实验与分析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267" b="23267"/>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云计算技术的快速发展为医学信息管理提供了新的解决方案。</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传统医学信息管理系统存在数据孤岛、资源利用率低等问题，云计算技术可有效解决这些问题。</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云计算的弹性扩展、按需付费等特点可降低医学信息管理成本，提高资源利用效率。</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国内外众多医疗机构和科研机构开始探索云计算在医学信息管理中的应用。</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目前已有不少成功的案例，如基于云计算的电子病历系统、医学影像存储与共享平台等。</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9536" b="9536"/>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未来，随着云计算技术的不断发展和医学信息化建设的深入推进，云计算在医学信息管理中的应用将更加广泛和深入。</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探讨云计算在医学信息管理中的应用模式、关键技术及解决方案。</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采用文献综述、案例分析、系统设计与实现等多种方法进行研究。其中，文献综述用于梳理国内外相关研究现状和发展趋势；案例分析用于验证云计算在医学信息管理中的实际应用效果；系统设计与实现用于构建基于云计算的医学信息管理系统并进行测试评估。</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研究内容</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研究方法</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医学信息管理概述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2970" b="22970"/>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医学信息管理具有信息量大、种类繁多、专业性强、更新迅速等特点，需要高效、准确、安全地进行管理。</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医学信息管理是指对医学领域内的信息进行采集、整理、存储、检索、分析和利用等一系列活动的管理过程。</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医学信息管理的定义与特点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34" b="4434"/>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手工管理阶段</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早期的医学信息管理主要依赖手工操作，如卡片目录、手写病历等，效率低下且易出错。</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计算机辅助管理阶段</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随着计算机技术的发展，医学信息管理开始采用计算机辅助管理系统，实现了信息的电子化存储和检索，提高了管理效率。</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云计算应用阶段</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近年来，云计算技术的兴起为医学信息管理带来了新的发展机遇，实现了信息的集中存储、共享和协同处理，进一步提升了管理水平和效率。</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医学信息管理的发展历程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348" b="24348"/>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69" b="1796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数据安全与隐私保护</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医学信息涉及患者隐私和机密，如何确保数据的安全性和隐私保护是医学信息管理面临的重要挑战。</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信息标准化与互操作性</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由于医学信息的种类繁多、来源复杂，如何实现信息的标准化和互操作性，提高信息的利用价值是另一个需要解决的问题。</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专业人才缺乏</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医学信息管理需要既懂医学又懂信息技术的复合型人才，目前这类人才的缺乏也是制约医学信息管理发展的一个重要因素。</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医学信息管理面临的挑战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云计算技术及其在医学领域的应用</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l="4929" r="4929"/>
          <a:stretch>
            <a:fillRect/>
          </a:stretch>
        </p:blipFill>
        <p:spPr>
          <a:xfrm>
            <a:off x="6099052" y="1665911"/>
            <a:ext cx="5058968" cy="4260571"/>
          </a:xfrm>
          <a:prstGeom prst="rect">
            <a:avLst/>
          </a:prstGeom>
        </p:spPr>
      </p:pic>
      <p:sp>
        <p:nvSpPr>
          <p:cNvPr id="4" name="AutoShape 4"/>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云计算是一种基于互联网的计算方式，通过共享软硬件资源和信息，能按需提供给计算机和其他设备。</a:t>
            </a:r>
            <a:endParaRPr lang="en-US" sz="1100"/>
          </a:p>
        </p:txBody>
      </p:sp>
      <p:sp>
        <p:nvSpPr>
          <p:cNvPr id="9" name="AutoShape 9"/>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云计算具有超大规模、虚拟化、高可靠性、通用性、高可扩展性等特点，同时能提供按需服务、网络访问便捷、资源池化等服务。</a:t>
            </a:r>
            <a:endParaRPr lang="en-US" sz="1100"/>
          </a:p>
        </p:txBody>
      </p:sp>
      <p:sp>
        <p:nvSpPr>
          <p:cNvPr id="10" name="Freeform 10"/>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基本概念</a:t>
            </a:r>
            <a:endParaRPr lang="en-US" sz="1100"/>
          </a:p>
        </p:txBody>
      </p:sp>
      <p:sp>
        <p:nvSpPr>
          <p:cNvPr id="15" name="AutoShape 15"/>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特点</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云计算技术的基本概念与特点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电子病历管理</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利用云计算技术，可以实现电子病历的集中存储、共享和访问，提高病历管理效率和医疗服务质量。</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医学影像处理</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云计算平台能够提供强大的计算能力，支持医学影像的高效处理和分析，辅助医生进行疾病诊断和治疗。</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远程医疗服务</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借助云计算技术，可以实现远程医疗咨询、会诊和培训等服务，打破地域限制，提高医疗资源的利用效率。</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医学研究与教育</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云计算能够为医学研究和教育提供强大的数据支持和计算资源，促进医学领域的创新和发展。</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云计算在医学领域的应用现状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云计算能够降低医学信息管理成本、提高数据处理效率、加强信息安全保护、促进医疗资源共享和协同工作等优势。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云计算在医学领域的应用也面临着数据隐私保护、网络传输速度、系统稳定性与可靠性等挑战，需要采取有效措施加以解决。同时，云计算技术的标准和规范也需要进一步完善和推广。</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云计算在医学领域的优势与挑战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https://d.book118.com/077016125056006040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2024-09-12T17:40:15.933</cp:lastPrinted>
  <dcterms:created xsi:type="dcterms:W3CDTF">2024-09-12T09:40:15Z</dcterms:created>
  <dcterms:modified xsi:type="dcterms:W3CDTF">2024-09-12T09:40:17Z</dcterms:modified>
</cp:coreProperties>
</file>