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D3088-BFE2-4034-AB72-22F2C7500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C54EB0-902B-42B2-A1E9-E7AF1EDEA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B5680-C34E-4DF4-9AD3-A8646D9B2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1CF997-7FAC-43C8-A55F-11842D2FF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B1B72D-2721-4ECF-9E5C-3E9EC1065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B82F4C-64AB-4C81-B51C-72F812C96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C45B53-3F44-4CCA-9387-C281FA495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3E437-DDB2-437C-91DB-B20C2EBFC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57CD03-406F-4792-A1C4-100ECD109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0C5AB-2D1A-4917-A101-BF2B11426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4A1CE-21F9-48C6-9448-46808A3A4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16146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青少年社会认知发展的艺术教育与教育策略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青少年社会认知发展的特点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艺术教育在青少年社会认知发展中的作用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教育策略在青少年社会认知发展中的应用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青少年社会认知发展中艺术教育与教育策略的融合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青少年时期是个体社会认知发展的重要阶段，对于形成健康的人格、良好的社会关系以及未来成功至关重要。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社会认知发展是青少年成长的关键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艺术教育不仅能够培养青少年的审美能力，还能通过艺术创作和表现促进青少年的情感表达、沟通交流和团队协作能力，进而推动其社会认知的发展。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艺术教育在青少年社会认知发展中的独特作用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促进个体心理健康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良好的社会认知能力有助于青少年更好地理解自己和他人的情感、动机和行为，从而建立积极的人际关系，减少心理问题的发生。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培养社会责任感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通过社会认知的发展，青少年能够逐渐认识到自己在社会中的角色和责任，积极参与社会活动，成为有社会责任感的公民。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推动社会进步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青少年的社会认知发展是社会进步的重要推动力。具备较高社会认知能力的青少年能够更好地理解和应对社会问题，提出创新性的解决方案，推动社会的进步和发展。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提升学业和职业成就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具备较高社会认知能力的青少年能够更好地适应学校和社会环境，与老师和同学建立良好的关系，获得更多的学业和职业机会。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青少年社会认知发展的重要性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青少年社会认知发展的特点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青少年逐渐从具体形象思维向抽象逻辑思维过渡，开始理解事物的内在联系和本质特征。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感知运动阶段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前运算阶段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具体运算阶段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42" r="10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青少年的思维具有自我中心和不可逆性，开始掌握符号功能，能进行简单的逻辑推理。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青少年逐渐发展出守恒概念，能进行逻辑推理和问题解决，但仍需要具体事物的支持。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认知能力的阶段性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青少年逐渐认识到自己的内心世界，形成自我概念和自尊心，对自我价值进行评估。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167" r="131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417" r="5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自我意识的增强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青少年在成长过程中，逐渐形成对事物的好坏、善恶、美丑等价值判断，确立自己的价值观。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价值观的确立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青少年的情感体验逐渐丰富和深刻，包括友谊、爱情、责任感、义务感等。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情感体验的丰富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情感与价值观的形成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788" b="57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社会角色的认同与定位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社会角色的认知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青少年逐渐认识到自己在社会中所处的地位和角色，以及与之相应的权利和义务。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社会规范的内化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青少年逐渐将社会规范内化为自己的行为准则，形成符合社会要求的行为习惯。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社会比较与自我评价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青少年通过社会比较来评价自己的能力和价值，形成积极的自我认同。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艺术教育在青少年社会认知发展中的作用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促进个性发展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艺术教育尊重青少年的个性差异，通过多样化的艺术活动，促进他们的个性发展和自我表达。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强调过程与体验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艺术教育注重创作过程和艺术体验，让青少年在亲身参与中感受艺术的魅力，培养他们的艺术兴趣和爱好。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培养审美能力和创造力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通过艺术教育，培养青少年对美的感知、欣赏和创造能力，提高他们的审美水平。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艺术教育的目标与原则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58" r="149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艺术教育涵盖音乐、舞蹈、戏剧、美术等多种艺术形式，为青少年提供多元化的艺术体验。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丰富多样的艺术形式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采用启发式、探究式等教学方法，激发青少年的创新思维和想象力，培养他们的自主学习能力。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创新性的教学方法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将艺术教育与科学、历史、文化等学科相结合，促进青少年跨学科的学习和思考，培养他们的综合素养。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跨学科融合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艺术教育的内容与方法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https://d.book118.com/077016146042006040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2024-09-12T14:08:57.900</cp:lastPrinted>
  <dcterms:created xsi:type="dcterms:W3CDTF">2024-09-12T06:08:57Z</dcterms:created>
  <dcterms:modified xsi:type="dcterms:W3CDTF">2024-09-12T06:09:00Z</dcterms:modified>
</cp:coreProperties>
</file>