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0824B-6EB0-4755-8CC9-40C0384D5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17EE8-8DA1-4E4D-A3E5-2F0F6389C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85B5C-132C-4B56-BB5F-F967144B8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1140D-847D-411F-88EE-3FE0DEAD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161A01-7A1B-40E8-8EDC-7C13672E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D976D-1E89-4758-9F74-3C8545231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A549ED-19A6-4D83-B7D4-694FADB28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349C4-F2E4-4CE6-8175-58DC2A2D7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1FA15-0828-41AE-AC36-E4653888E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C16D2-18D0-4702-A6AE-A371029A6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322AF-4136-41AE-82BE-01F4C874B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16161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金融行业2024年生产规模改革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金融行业现状及挑战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生产规模改革方案设计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监管政策调整及影响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技术创新与应用前景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组织架构调整和人力资源优化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随着科技的进步和全球化的加速，金融行业在近年来得到了快速发展，成为全球经济的重要推动力。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金融行业快速发展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然而，当前金融行业的生产规模却无法满足日益增长的市场需求，亟需进行改革以提升生产效率。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生产规模不足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通过生产规模改革，金融行业可以优化资源配置，提高生产效率，降低成本，从而更好地服务实体经济，促进全球经济的可持续发展。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改革意义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本次生产规模改革的目标是构建高效、安全、稳健的金融生产体系，提升金融行业的整体竞争力和服务水平。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法治化原则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建立健全金融法律法规体系，保障金融市场的公平、公正和透明。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为实现上述目标，改革应遵循以下原则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推动金融行业的国际化发展，提升我国金融业的国际竞争力和影响力。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市场化原则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充分发挥市场在资源配置中的决定性作用，激发金融市场的活力和创新力。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科技化原则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积极应用先进科技手段，推动金融行业的数字化转型和智能化升级。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改革目标与原则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金融行业现状及挑战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金融行业是一个庞大的行业，包括银行、证券、保险、基金等多个子领域，对经济发展和社会进步具有重要影响。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金融行业的业务范围广泛，包括存贷款、投资、保险、支付结算、外汇交易等，为各类企业和个人提供全方位的金融服务。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金融行业受到严格的监管，包括市场准入、业务规范、风险管理等方面的政策，以确保金融市场的稳定和金融机构的稳健运营。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金融行业概述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随着金融科技的发展，传统金融行业的部分业务受到冲击，如P2P网贷、第三方支付等新型金融业态不断涌现，对传统金融机构形成竞争压力。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风险管理压力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金融行业面临各种风险，如信用风险、市场风险、操作风险等，需要建立完善的风险管理体系，加强风险防范和化解能力。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监管政策变化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随着国内外经济形势的变化和金融监管政策的调整，金融行业需要不断适应和应对监管政策的变化，加强合规管理。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金融科技冲击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随着数字化技术的广泛应用，金融行业将加速数字化转型，提升服务效率和客户体验。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38" r="161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金融机构将提供更加综合化的金融服务，满足客户多元化的金融需求。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随着全球化的深入发展，金融行业将加强国际化合作，拓展海外市场和业务。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生产规模改革方案设计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坚持以供给侧结构性改革为主线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通过改革提高金融供给体系质量和效率，增强金融服务实体经济能力。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构建现代金融产业体系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推动金融业与实体经济深度融合，形成以创新为主导、协同发展的现代金融产业体系。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加强金融监管与风险防范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完善金融监管体系，提高金融监管效能，有效防范化解金融风险。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总体思路与框架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3" r="28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266" b="42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91" r="2189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关键领域改革措施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推动银行业回归本源，服务实体经济，加强风险管理，提高资产质量。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完善证券发行注册制，加强上市公司质量监管，推动资本市场健康发展。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深化保险产品创新，拓展保险服务领域，加强保险资金运用监管。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推动金融科技创新，提升金融服务效率和普惠性，加强金融科技监管。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银行业改革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证券业改革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保险业改革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金融科技应用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745" r="117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明确各项改革措施的具体内容、实施步骤和时间安排。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制定详细实施方案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建立跨部门、跨地区的协调机制，确保各项改革措施顺利推进。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加强组织协调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定期对改革进展情况进行监督检查，及时发现问题并督促整改。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强化监督检查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制定相关配套政策，为改革提供有力保障和支持。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完善配套政策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实施路径与时间表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监管政策调整及影响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监管政策滞后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当前金融行业的监管政策存在滞后性，无法及时应对市场变化和新兴业态的挑战。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监管套利现象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部分金融机构利用监管漏洞进行套利，扰乱了市场秩序，加大了金融风险。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跨境监管不足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随着金融全球化的加速，跨境金融活动日益频繁，但跨境监管合作尚不充分，存在监管真空地带。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监管政策现状及问题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调整方向与重点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完善监管体系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建立健全适应金融行业发展的现代监管体系，提高监管的针对性和有效性。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强化宏观审慎管理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加强对系统性金融风险的识别和防范，完善宏观审慎政策框架和工具。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推动金融科技应用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利用大数据、人工智能等金融科技手段，提升监管效能和智能化水平。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提升风险防范能力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强化金融机构的风险管理意识和能力，降低金融风险的发生概率和影响程度。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促进金融创新和发展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在保障金融安全的前提下，鼓励金融机构进行创新，推动金融行业的可持续发展。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通过加强监管，规范金融市场的运行秩序，减少市场乱象和违法行为。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对金融行业的影响分析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https://d.book118.com/077016161023006032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2024-09-04T18:42:07.171</cp:lastPrinted>
  <dcterms:created xsi:type="dcterms:W3CDTF">2024-09-04T10:42:07Z</dcterms:created>
  <dcterms:modified xsi:type="dcterms:W3CDTF">2024-09-04T10:42:09Z</dcterms:modified>
</cp:coreProperties>
</file>