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7F611-EE72-45DD-8FCC-FEBEDC674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8A2B5-D5B6-478D-B3F5-33A7B9E1D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849E9-B776-40F8-9D37-E1AE20FBE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F0F56-6844-4EF4-B101-D14A5FBCE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6D01E5-2728-4D35-AB97-998EC92E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153DA-48BE-4318-89B6-ED09991DC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8DCA0-80AC-481C-B729-60A81E18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70CBD-0B6E-480B-8FE7-A05809A2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2CB6A-6853-4D58-B5FA-FDD3833E8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4A306-ECB1-4477-B509-F97E43091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DB66C-6C02-4F9C-8761-AE214BD6A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20003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建筑设计岗位竞争分析报告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建筑设计岗位市场概述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建筑设计岗位的未来趋势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分析建筑设计岗位的竞争态势，为求职者和雇主提供有价值的参考信息，帮助他们在招聘和求职过程中做出更明智的决策。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随着城市化进程的加速和建筑行业的蓬勃发展，建筑设计岗位需求持续增长，吸引了大量求职者。然而，由于该领域对专业技能和经验要求较高，求职者之间的竞争也日趋激烈。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本报告主要关注建筑设计岗位的竞争状况，包括市场需求、求职者技能要求、行业发展趋势等方面的分析。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由于数据来源和时间限制，本报告可能无法涵盖所有建筑设计岗位的竞争情况，且市场变化可能对报告内容产生影响。因此，报告结果仅供参考，实际招聘和求职过程中还需结合具体情况进行判断。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建筑设计岗位市场概述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279" r="72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161" b="18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建筑设计岗位市场需求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城市化进程推动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随着城市化进程的加速，城市建设和基础设施投资不断增加，对建筑设计人才的需求也随之增长。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房地产市场发展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房地产市场的繁荣为建筑设计提供了广阔的市场空间，各类住宅、商业和公共建筑项目需要专业的建筑设计服务。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绿色建筑和可持续发展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随着环保意识的提高，绿色建筑和可持续发展成为建筑设计的重要趋势，对具备相关技能和知识的人才需求增加。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虽然市场需求大，但由于培养体系和人才流失等原因，建筑设计人才供给不足，导致市场竞争激烈。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人才供需矛盾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大型企业和重点项目对建筑设计人才的需求更大，也更具吸引力，小型企业和项目则相对较难吸引到优秀人才。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企业与项目规模影响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建筑设计岗位需要具备较高的专业技能、创新能力和实践经验，具备这些能力的人才在市场上更具竞争力。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不同地区对建筑设计人才的需求和竞争情况存在差异，经济发达地区和热点城市的竞争尤为激烈。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建筑设计岗位竞争现状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916" b="1391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成立于2005年，总部位于深圳，拥有超过300名员工，业务涵盖商业、住宅、公共建筑等多个领域。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成立于2010年，总部位于上海，拥有超过200名员工，是一家专注于商业和住宅建筑设计的公司。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成立于2015年，总部位于北京，拥有约150名员工，专注于高端住宅和别墅设计。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竞争对手的优势和劣势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公司规模较大，设计团队经验丰富，拥有广泛的客户资源和项目经验。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公司运营成本较高，对市场变化的反应速度较慢。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专注于高端市场，设计风格独特，品牌形象良好。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市场份额较小，业务范围较窄。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竞争对手的优势和劣势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业务领域广泛，设计实力较强，拥有完善的销售和服务体系。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公司规模较大，决策速度较慢，对市场变化的反应不够敏捷。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竞争对手的优势和劣势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https://d.book118.com/077020003026006044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2024-09-18T09:16:52.124</cp:lastPrinted>
  <dcterms:created xsi:type="dcterms:W3CDTF">2024-09-18T01:16:52Z</dcterms:created>
  <dcterms:modified xsi:type="dcterms:W3CDTF">2024-09-18T01:16:54Z</dcterms:modified>
</cp:coreProperties>
</file>