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64601B-EE9D-470D-B1AF-B339BE0B6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19A016-446E-4F06-A266-3AEAA6ECC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A49625-7017-4DA7-9CE7-F4E9B65C9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AF2A00-3472-4A2F-8998-A1775F3D0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48A90B-F5A4-46E2-9F05-3CC27B863B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26DC0F-D852-477D-9DA8-3EF5F5343F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A99D84-1A9F-4C47-96F5-3F636745C8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0F006E-1366-4FE3-95FF-3FA73DC06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DC15BC-66A7-4BDF-A6A6-942F64C478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DE083-D9F2-475E-87D1-8FD315A6B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8EDDA2-4829-4437-8FC3-CAFDB4E30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20123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新生儿动脉血气采集操作</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动脉血气采集操作概述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采集前准备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采集过程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采集后处理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动脉血气采集操作概述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0" r="107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43" r="315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动脉血气采集是一种用于评估新生儿体内酸碱平衡和氧合状态的医疗操作。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通过采集动脉血液样本，检测血液中的氧气和二氧化碳浓度，以及pH值，从而了解新生儿的呼吸和代谢功能。</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消毒</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对选定部位进行消毒，确保无菌操作。</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准备</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清洁操作区域，准备所需器械和采血试管，确认新生儿的身份和采血目的。</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定位</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选择合适的动脉血管，通常选择足部或手部的动脉，如足背动脉或桡动脉。</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穿刺</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使用合适的针头进行穿刺，抽取适量动脉血液。</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检测</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将采集的血液样本尽快送至实验室进行相关指标的检测。</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确保采血操作的无菌环境，避免感染；选择正确的采血部位，避免误伤其他组织；采集的血液样本应尽快送检，以免影响检测结果。</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可能存在出血、感染、血管损伤等风险；由于新生儿血管较细，操作难度较大，需要经验丰富的医护人员进行操作。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注意事项与风险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注意事项</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采集前准备</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了解患儿的出生日期、体重、生命体征等信息，评估其是否符合采集动脉血气的指征。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评估患儿情况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患儿安抚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准备采集部位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在采集前，通过适当的安抚技巧，如抚摸、轻拍或给予适当的安慰，使患儿保持安静状态。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选择合适的动脉血管，如桡动脉、足背动脉等，并确保所选部位无炎症、破损等情况。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患儿准备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准备消毒棉球、消毒液等，确保采集部位的消毒工作。</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消毒用具</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选择适当的注射器、导管等采集用具，确保其无菌、一次性使用。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采集用具</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准备好血气分析仪，确保其处于备用状态，并校准仪器以确保准确性。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血气分析仪</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器械准备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人员准备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人员资质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确保采集操作人员具备相关资质和经验，熟悉采集操作流程和注意事项。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个人防护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操作人员应穿戴适当的个人防护用品，如手套、口罩、工作服等，确保自身安全。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人员协作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在采集过程中，需要医护人员之间的密切配合与协作，确保采集工作的顺利进行。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采集过程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位于前臂掌侧，是常用动脉之一，易于触摸和定位。</a:t>
            </a:r>
          </a:p>
        </p:txBody>
      </p:sp>
      <p:pic>
        <p:nvPicPr>
          <p:cNvPr id="6" name="Picture 6"/>
          <p:cNvPicPr>
            <a:picLocks noChangeAspect="1"/>
          </p:cNvPicPr>
          <p:nvPr/>
        </p:nvPicPr>
        <p:blipFill>
          <a:blip r:embed="rId2"/>
          <a:srcRect l="1542" r="1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桡动脉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位于足背部，位置表浅，易于触摸。</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足背动脉</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位于大腿根部，位置较深，需要仔细触摸定位。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股动脉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定位动脉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消毒</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用碘伏或酒精对选定动脉周围皮肤进行消毒，消毒范围应足够大，至少10cm以上。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麻醉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用2%利多卡因或1%普鲁卡因对选定动脉周围进行局部麻醉，以减轻宝宝疼痛感。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188" r="21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消毒与麻醉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333" r="17333"/>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875" r="16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选择合适的动脉，用穿刺针进行穿刺，穿刺成功后将针筒与穿刺针连接，抽取适量血液。</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采血过程中应保持针筒内负压，以免血液进入注射器内。</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采血后应立即将针头拔出，避免血液回流。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穿刺与采血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https://d.book118.com/077020123004006042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2024-09-15T01:43:21.270</cp:lastPrinted>
  <dcterms:created xsi:type="dcterms:W3CDTF">2024-09-14T17:43:21Z</dcterms:created>
  <dcterms:modified xsi:type="dcterms:W3CDTF">2024-09-14T17:43:23Z</dcterms:modified>
</cp:coreProperties>
</file>