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A20D81-D5AD-4626-A906-83134FDFE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8E5EC-B80F-4E01-8CD8-6763C8F4A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4816AE-84D7-4818-AA8F-F9ACF2F03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773221-74B0-4DC7-8741-B1A536F1A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D64443-0D7B-4740-8B1F-82984A25B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82FCD5-E51B-4984-BEA8-1BD133DA8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C76721-C962-45C1-B663-4BFC96350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FFA69E-D942-425C-90D1-B36C0CBB4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C3BDC2-EF36-44AD-B4DE-16D98DABA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FA700-DF0D-4C84-9856-FE457FBBC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71760-E62A-41BE-BC2B-915355A5F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2311512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甲状腺外科的进展与热点问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甲状腺外科概述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甲状腺外科进展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热点问题探讨：甲状腺癌诊治挑战与机遇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围手术期管理与康复支持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甲状腺外科概述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甲状腺位于颈部前方，呈蝴蝶状，分左右两叶及峡部。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甲状腺主要功能是合成、储存和分泌甲状腺激素，调节机体代谢。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甲状腺激素对胎儿和婴幼儿的神经系统发育至关重要。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甲状腺解剖与生理功能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甲状腺疾病分类及发病率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甲状腺疾病包括甲状腺功能亢进、甲状腺功能减退、甲状腺炎、甲状腺结节和甲状腺癌等。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甲状腺结节和甲状腺癌的发病率逐年上升，与环境、遗传、饮食等因素有关。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甲状腺癌是内分泌系统最常见的恶性肿瘤之一，女性发病率高于男性。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618" y="1676039"/>
            <a:ext cx="776002" cy="766477"/>
          </a:xfrm>
          <a:prstGeom prst="rect">
            <a:avLst/>
          </a:prstGeom>
        </p:spPr>
        <p:txBody>
          <a:bodyPr vert="horz" wrap="none" lIns="121920" tIns="60960" rIns="121920" bIns="6096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100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输入</a:t>
            </a:r>
          </a:p>
          <a:p>
            <a:pPr algn="ctr">
              <a:lnSpc>
                <a:spcPct val="100000"/>
              </a:lnSpc>
            </a:pPr>
            <a:r>
              <a:rPr lang="en-US" sz="2100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标题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4" name="AutoShape 4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AutoShape 11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甲状腺外科治疗原则与方法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甲状腺外科治疗原则包括彻底切除病灶、保护甲状旁腺和喉返神经、减少并发症等。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甲状腺手术并发症包括喉返神经损伤、甲状旁腺功能减退、出血、感染等，需采取相应措施进行预防和处理。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甲状腺癌的手术方式根据肿瘤分期和病理类型而定，包括腺叶切除、全切或近全切等，术后需进行内分泌治疗和放射性碘治疗等辅助治疗。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甲状腺手术方法包括传统开放手术和微创手术，微创手术具有创伤小、恢复快等优点。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甲状腺外科进展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515" b="45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微创手术技术在甲状腺外科中应用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腔镜辅助手术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通过小切口和腔镜设备，实现甲状腺部分或全部切除，减少手术创伤和术后疼痛。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射频消融技术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针对良性甲状腺结节，采用射频消融技术进行治疗，避免传统手术带来的并发症。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超声引导下微创手术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结合超声影像技术，实现精准定位和微创操作，提高手术安全性和有效性。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国产手术机器人研发与应用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国内多家企业已研发出具有自主知识产权的手术机器人，并逐步应用于甲状腺手术中。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达芬奇手术机器人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采用达芬奇手术机器人进行甲状腺手术，具有操作精准、创伤小、恢复快等优点。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Mako骨科机器人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在甲状腺手术中，Mako骨科机器人可用于辅助定位和导航，提高手术精确度和安全性。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机器人辅助甲状腺手术发展现状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经胸前入路内镜甲状腺手术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在胸前部位做小切口，通过内镜设备进行手术操作，减少颈部疤痕。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腋窝入路内镜甲状腺手术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将切口隐藏在腋窝处，通过内镜技术进行手术操作，实现颈部无疤痕。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经口内镜下甲状腺手术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通过口腔进入，避免颈部切口，实现无疤痕手术。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05" r="1620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颈部无疤痕内镜甲状腺手术探讨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在手术中精细解剖喉返神经，避免损伤，同时采用药物治疗和康复训练等方法促进神经恢复。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喉返神经损伤预防与处理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甲状旁腺功能保护策略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术后出血与感染控制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颈部淋巴结清扫规范与技巧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在手术中尽可能保留甲状旁腺组织，避免术后出现甲状旁腺功能减退等并发症。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加强术后观察和护理，及时发现并处理出血和感染等并发症，确保患者安全度过手术期。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对于需要清扫颈部淋巴结的患者，采用规范的手术技巧和清扫范围，确保手术效果和患者安全。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并发症预防与处理策略优化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热点问题探讨：甲状腺癌诊治挑战与机遇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甲状腺癌流行病学特点及危险因素分析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流行病学特点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甲状腺癌发病率逐年上升，女性高于男性，且年轻化趋势明显。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包括遗传因素、环境因素（如放射线暴露、碘摄入异常等）以及生活方式等。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https://d.book118.com/077023115123006040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2024-09-13T01:39:53.845</cp:lastPrinted>
  <dcterms:created xsi:type="dcterms:W3CDTF">2024-09-12T17:39:53Z</dcterms:created>
  <dcterms:modified xsi:type="dcterms:W3CDTF">2024-09-12T17:39:55Z</dcterms:modified>
</cp:coreProperties>
</file>