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7715C0-36D2-4F79-B356-EEB1CC014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E7295D-B17A-4CDB-8F5A-93F112DA97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6025C0-3E9F-4467-B9A7-8FF1305B29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894D99-1A0D-4368-B171-A967D0E4F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0A1D51-0D60-4A50-98B7-6D65D38EED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445BE2-508D-4D34-A435-6D1438FC99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5CE55A-AED7-4085-A85C-407C2EB644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6E7D53-5381-4D39-ABC8-774F59A06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8595F3-F800-4804-893F-5E4E2EEB5B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0F79F7-4892-4024-8D7F-C531982D3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C836B2-2834-4D84-A0E3-914D51A436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2314104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《环境经济核算》ppt课件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环境经济核算的基本概念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环境经济核算的框架和方法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环境经济核算的应用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《环境经济核算》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主题名称</a:t>
            </a:r>
          </a:p>
        </p:txBody>
      </p:sp>
      <p:pic>
        <p:nvPicPr>
          <p:cNvPr id="5" name="Picture 5"/>
          <p:cNvPicPr>
            <a:picLocks noChangeAspect="1"/>
          </p:cNvPicPr>
          <p:nvPr/>
        </p:nvPicPr>
        <p:blipFill>
          <a:blip r:embed="rId2"/>
          <a:srcRect l="167" r="1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随着环境保护意识的提高，环境经济核算成为衡量经济发展与环境保护之间关系的重要工具。</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主题背景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介绍环境经济核算的基本概念、核算方法及其在实践中的应用。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主题内容</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掌握环境经济核算的实践应用和案例分析。</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培养学生的环保意识和可持续发展观念。</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了解环境经济核算的基本概念和核算方法。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环境经济核算的基本概念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环境经济核算是一种将环境因素纳入国民经济核算体系的综合方法。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环境经济核算旨在将自然资源和生态环境纳入经济核算体系，以全面反映经济发展对自然资源和生态环境的影响，以及这些影响对经济发展的反馈作用。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环境经济核算的定义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环境经济核算起源于20世纪70年代的环境问题研究，经过多年的发展，已成为国际上广泛采用的一种综合环境与经济信息的方法。</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全球环境问题的日益严重，人们开始认识到传统经济核算体系无法全面反映经济发展对环境的影响。因此，环境经济核算应运而生，并逐渐发展成为一种综合环境与经济信息的方法。目前，联合国已经制定了环境经济核算体系（SEEA），为各国开展环境经济核算提供了指导和标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环境经济核算的起源与发展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环境经济核算通过实物账户和价值账户来综合反映自然资源的消耗、生态环境的退化和改善以及经济的增长。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环境经济核算包括实物账户和价值账户两个方面。实物账户主要反映自然资源的消耗和生态环境的退化情况，而价值账户则通过货币化的方式来反映自然资源和生态环境的价值变化。通过综合实物账户和价值账户的信息，可以全面了解经济发展对自然资源和生态环境的影响，以及这些影响对经济发展的反馈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环境经济核算的原理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环境经济核算的框架和方法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环境经济核算的框架是指导环境经济核算工作的基本结构，它明确了核算的范围、内容和方法。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环境经济核算框架的目的是为了提供一个系统性的方法，以全面、准确地反映自然资源和环境的价值，以及它们对经济发展的贡献。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组成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环境经济核算框架通常包括自然资源账户、环境成本账户、环境资产账户和环境保护支出账户等。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环境经济核算的框架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目的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环境经济核算方法的目的是为了提供准确、可靠的环境经济数据，以便更好地进行环境管理和决策。</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环境经济核算的方法是指在进行环境经济核算时所采用的技术手段和工具，包括实物量核算、价值量核算、直接市场法和间接市场法等。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在实际应用中，应根据具体情况选择合适的环境经济核算方法，并注意其适用范围和局限性。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42" r="12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环境经济核算的方法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https://d.book118.com/077023141041006035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2024-09-09T14:40:28.281</cp:lastPrinted>
  <dcterms:created xsi:type="dcterms:W3CDTF">2024-09-09T06:40:28Z</dcterms:created>
  <dcterms:modified xsi:type="dcterms:W3CDTF">2024-09-09T06:40:30Z</dcterms:modified>
</cp:coreProperties>
</file>