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22448-39C3-4010-A273-80A12D95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59372-FC51-4D5D-BF78-315E32EE6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A5002-DBB4-4796-BE75-1F3ADDC08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E6D7D-12B5-478E-A881-D341DA89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FF795-46B7-4459-9015-1536EBA2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2018F-5DB8-4185-A089-E5CC28410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150E0-07BD-4EBD-9E24-C9429067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9C71F-7534-4E2B-9B0E-185C0B2B2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E53D0-588E-42F2-A158-1E37537DE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3CD32-2A5D-48F3-8AF3-CBB0C6446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FCB18-C8BB-49B1-BC21-024F14FF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23165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咳嗽中医特色护理查房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中医对咳嗽的认识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咳嗽中医特色护理方案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咳嗽中医特色护理查房实践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咳嗽中医特色护理案例分享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81" r="22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咳嗽是机体的一种保护性反射，通过咳嗽可以将呼吸道内的异物或痰液排出体外，保持呼吸道通畅。咳嗽可以分为急性咳嗽、亚急性咳嗽和慢性咳嗽三种类型。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呼吸系统常见的症状之一，通常是由于呼吸道受到刺激或感染引起的。咳嗽的目的是为了清除呼吸道内的异物或痰液，保持呼吸道的通畅。根据咳嗽持续时间的不同，咳嗽可以分为急性咳嗽、亚急性咳嗽和慢性咳嗽三种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42" r="232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咳嗽的常见病因包括上呼吸道感染、支气管炎、哮喘、肺炎等。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常见病因有很多，其中最常见的是上呼吸道感染，如感冒、喉炎等。此外，支气管炎、哮喘、肺炎等也是咳嗽的常见病因。这些疾病会导致呼吸道黏膜充血、水肿、分泌物增多等变化，刺激呼吸道引起咳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咳嗽的症状与表现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咳嗽的症状包括咳嗽声音、痰量及性质、伴随症状等，不同疾病引起的咳嗽表现也不同。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症状有很多表现，其中最常见的是咳嗽声音的改变，如干咳、痰咳等。痰量及性质也是判断咳嗽病因的重要依据，如痰量多、痰色黄等。此外，伴随症状也是判断咳嗽病因的重要依据，如发热、胸痛、呼吸困难等。不同疾病引起的咳嗽表现也不同，需要根据具体情况进行判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中医对咳嗽的认识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风、寒、暑、湿、燥、火等六种外感病邪，侵入肺系，导致咳嗽。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外感六淫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内伤咳嗽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久病咳嗽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饮食不节、情志失调等因素导致脏腑功能失调，影响肺的正常宣发和肃降，引发咳嗽。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长期咳嗽未愈，导致肺气虚或肺阴虚，易感外邪，引发咳嗽。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中医对咳嗽的病因分析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02" r="1970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中医对咳嗽的辨证分型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咳嗽声重，痰白稀薄，伴有头痛、鼻塞、流清涕等症状。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咳嗽声重，痰黄稠厚，伴有咽喉疼痛、口渴等症状。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咳嗽痰多，痰白粘稠，伴有胸闷、食欲不振等症状。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咳嗽痰黄，痰稠厚，伴有发热、口渴等症状。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风寒咳嗽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风热咳嗽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痰湿咳嗽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痰热咳嗽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针对外感六淫导致的咳嗽，采用疏风散邪的方法治疗，如使用麻黄、桂枝等中药发汗解表。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疏风散邪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针对风热和痰热咳嗽，采用清热化痰的方法治疗，如使用桑白皮、黄芩等中药清热化痰。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清热化痰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针对风寒和痰湿咳嗽，采用温化寒痰的方法治疗，如使用半夏、陈皮等中药温化寒痰。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温化寒痰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针对久病咳嗽导致的肺阴虚，采用养阴润肺的方法治疗，如使用沙参、麦冬等中药养阴润肺。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养阴润肺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中医对咳嗽的治疗原则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咳嗽中医特色护理方案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https://d.book118.com/077023165023006026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2024-08-31T01:22:57.621</cp:lastPrinted>
  <dcterms:created xsi:type="dcterms:W3CDTF">2024-08-30T17:22:57Z</dcterms:created>
  <dcterms:modified xsi:type="dcterms:W3CDTF">2024-08-30T17:22:59Z</dcterms:modified>
</cp:coreProperties>
</file>