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17D22A-CB5E-4540-8C3B-CC39494DE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F8878F-4B20-480B-8114-C49904776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1295CD-B637-436C-A773-34577A8C9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D94946-6DE8-47A3-860B-647B9EA20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FD42B2-4F3C-44ED-92A1-F548647BF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3207A4-D6D2-44BE-8103-D62335963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1B5091-4B1C-42DB-AC30-72536B3CD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CF1DF5-49B4-4E95-9331-EC5777F2C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2B0C49-9B7D-4005-BF0E-E4F5FAACA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CA5CF5-F5D4-486F-A0A9-A979A23B9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E0FE18-C1BE-46DE-AA94-DEDA93E48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024003012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川崎护理个案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川崎病概述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川崎病护理的重要性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川崎病护理案例分析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川崎病护理的挑战与解决方案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川崎病护理的未来展望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川崎病概述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川崎病是一种以全身血管炎为主要病变的急性发热出疹性疾病，多发生于5岁以下婴幼儿。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川崎病具有自限性，即在没有治疗的情况下，大部分患儿可以自行康复，但也有部分患儿会出现并发症，如心血管疾病等。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520" b="552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川崎病的具体病因尚不明确，但研究发现与感染、免疫等因素有关。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川崎病的病理变化主要是全身血管炎症，导致血管内皮细胞受损，血液粘稠度增加，容易形成血栓，导致血管狭窄或闭塞。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川崎病的病因与病理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持续高热，通常在39℃以上，持续时间较长。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在病程第2-4天出现，呈充血性斑丘疹，分布于躯干、四肢等部位。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口腔黏膜充血、手足硬性水肿和掌跖红斑等。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其他症状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川崎病的临床表现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川崎病护理的重要性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良好的护理可以帮助患者更好地控制病情，减轻症状，促进身体康复。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促进疾病恢复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通过有效的护理，可以预防川崎病并发症的发生，如心血管疾病、关节疾病等。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适当的护理可以改善患者的生活质量，减轻家庭负担，提高患者的社交能力和心理健康。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护理对川崎病恢复的影响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3" b="252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53" b="245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家庭护理与专业护理的结合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家庭护理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家庭成员应了解川崎病的护理知识，为患者提供心理支持和生活照顾，如饮食调整、日常活动指导等。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专业护理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患者需要定期接受医生的检查和治疗，以及住院期间的护理服务，以确保病情得到有效控制。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相互配合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家庭护理和专业护理应相互配合，共同促进患者的康复，提高护理效果。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关注患儿的生长发育情况，提供充足的营养和适当的运动，加强心理关怀和情感支持。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1353" r="1135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8083" r="8083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幼儿期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关注患儿的认知和行为发展，加强教育引导和心理干预，培养良好的生活习惯和自我管理能力。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学龄前期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关注患儿的学习和社交能力发展，加强学习和情感支持，帮助患儿适应学校和社会生活。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学龄期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不同年龄段患者的护理重点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川崎病护理案例分析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https://d.book118.com/077024003012006054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2024-09-28T05:14:19.270</cp:lastPrinted>
  <dcterms:created xsi:type="dcterms:W3CDTF">2024-09-27T21:14:19Z</dcterms:created>
  <dcterms:modified xsi:type="dcterms:W3CDTF">2024-09-27T21:14:21Z</dcterms:modified>
</cp:coreProperties>
</file>