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62705-764C-4B79-92F7-6AF30BFE5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10339-C560-4652-9EB9-23C956675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8A4EC-9C39-42FA-AA8F-CB57C7D2D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2DC61-FD3C-42C7-B7A6-26E715EF1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0125A6-0A4D-4719-A35B-49D3979B4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36F7E4-381A-49AA-8BCF-F0B6F3F6F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FF38C6-28D2-42C7-B861-7427B4E25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85494-1E9F-40D2-BC20-15105CADC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0C3EF-0A39-47C1-BA59-1878077CB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05042-EBA7-44BE-B37C-224FA2234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42F68-52C6-447B-8CE0-0BD33024F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24111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心肺脑复苏详细解读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心肺脑复苏的基本步骤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心肺脑复苏的注意事项与禁忌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心肺脑复苏的培训与教育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73" r="217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心肺脑复苏是一种紧急处理措施，旨在通过人工呼吸、胸外按压和电除颤等方式，恢复患者的心跳、呼吸和意识功能。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心肺脑复苏的主要目的是在心脏骤停等紧急情况下，尽快恢复患者的生命体征，并尽可能地保护和恢复大脑功能，降低死亡率和致残率。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242" b="102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03" b="290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817" b="128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心肺脑复苏的重要性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挽救生命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心肺脑复苏是抢救心脏骤停患者的关键措施，及时有效的复苏可以显著提高患者的生存率。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减少脑损伤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在心脏骤停发生后，大脑对缺氧和缺血的耐受时间非常有限，及时的心肺脑复苏可以减少脑损伤的风险。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改善预后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成功的心肺脑复苏可以改善患者的预后，减少后遗症和残疾的发生率。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心肺脑复苏技术自20世纪60年代开始发展，经历了多个阶段，包括人工呼吸、胸外按压、除颤等技术的不断完善和提高。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随着医学技术的不断进步，心肺脑复苏技术也在不断更新和发展，如新型除颤器、心肺复苏药物等新型技术的应用，提高了心肺脑复苏的成功率和生存率。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最新进展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未来心肺脑复苏技术的发展将更加注重智能化和标准化，通过提高公众培训和普及程度，进一步降低心脏骤停患者的死亡率和致残率。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心肺脑复苏的历史与发展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心肺脑复苏的基本步骤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在心脏骤停的情况下，通过胸外按压来暂时替代心脏的功能，促使血液循环。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频率与深度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572" r="1957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避免过度通气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按压频率应保持在每分钟100-120次，按压深度应至少为5-6cm。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在心肺复苏过程中，过度通气可能导致胃内容物反流，从而引起气道阻塞。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CPR（心肺复苏）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在使用AED之前，首先要判断患者是否出现心脏骤停，如无呼吸、无脉搏等。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识别心脏骤停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打开AED并根据语音提示进行操作。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开启AED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AED会自动分析患者的心律，并在必要时给予电击除颤。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电击除颤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AED（自动体外除颤器）的使用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在人工呼吸之前，需要先将患者的气道开放，以防止气道阻塞。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人工呼吸的吹气频率应与正常呼吸频率相近，潮气量应为8-10ml/kg。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吹气频率与潮气量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2" r="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人工呼吸时应注意避免过度通气，以免引起胸内压过高或导致气胸。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避免过度通气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心肺脑复苏的注意事项与禁忌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https://d.book118.com/077024111051006034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2024-09-08T04:47:31.322</cp:lastPrinted>
  <dcterms:created xsi:type="dcterms:W3CDTF">2024-09-07T20:47:31Z</dcterms:created>
  <dcterms:modified xsi:type="dcterms:W3CDTF">2024-09-07T20:47:33Z</dcterms:modified>
</cp:coreProperties>
</file>