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9610D2-6938-44EB-8A73-06C29A75E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762B6B-CDC6-42EB-9C80-120146EA7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7119B7-2BCF-43B4-9D38-11FF427F94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55B3BC-F3A0-4CCB-985C-463055B71F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FFB040-D6FF-4CAD-A7AF-A3CB6F2100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5362B0-204F-4B80-9C97-0C06E3B156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9C9C4E-764B-4400-B2A7-F57726AE6C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919E32-9338-4AB8-A75F-1DF695853E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A808B7-348B-47F4-8A9B-DA3E181DBF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8F577B-3379-4BF9-8E23-C117C2DA0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1EA6E7-BEEA-4627-AEDB-329693D496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0241261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模拟电子技术Multisim仿真试验62单相整流滤波电路仿真试验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单相整流滤波电路基本原理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Multisim仿真软件介绍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单相整流滤波电路仿真试验步骤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仿真结果分析与讨论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试验总结与展望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试验目的</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通过仿真试验，学习使用Multisim软件进行电路仿真和实验的方法，提高实验能力和技能水平。</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培养电路仿真和实验能力</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通过仿真试验，深入理解单相整流滤波电路的工作原理，包括整流、滤波等过程，为后续学习和实践打下基础。</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学习和掌握单相整流滤波电路的基本原理和工作过程</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通过仿真试验，观察和分析单相整流滤波电路的性能和特点，如输出电压波形、纹波系数等，以验证理论分析和设计的正确性。</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验证单相整流滤波电路的性能和特点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试验背景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单相整流滤波电路是电子技术中的基础电路之一，广泛应用于各种电子设备中，如电源、信号处理等。因此，学习和掌握单相整流滤波电路的原理和工作过程对于电子技术专业的学生和实践者具有重要意义。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单相整流滤波电路是电子技术中的基础电路之一</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Multisim是一款功能强大的电子仿真软件，可以方便地进行电路设计和仿真实验。通过Multisim仿真软件，可以直观地观察和分析电路的性能和特点，提高实验效率和准确性。因此，使用Multisim仿真软件进行单相整流滤波电路的仿真试验是一种有效的学习和实践方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Multisim仿真软件在电子实验中的应用</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单相整流滤波电路基本原理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整流二极管的单向导电性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利用二极管的单向导电性，将交流电转换为脉动直流电。在正向偏置时，二极管导通；反向偏置时，二极管截止。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整流电路的输出波形</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整流电路的输出波形为脉动直流电，其波形取决于输入交流电的波形和整流电路的结构。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354" r="2535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整流电路工作原理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滤波电容在整流电路输出脉动直流电的作用下进行充放电。当脉动直流电的电压高于电容电压时，电容充电；反之，电容放电。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经过滤波电路后，脉动直流电的波动幅度减小，输出波形变得平滑。滤波效果取决于滤波电容的容量和负载电阻的大小。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滤波电路工作原理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滤波电路的输出波形</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滤波电容的充放电过程</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输出电压波动较大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由于单相交流电的幅值和频率波动，导致整流滤波电路的输出电压波动较大。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简单易行</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单相整流滤波电路结构简单，易于实现，适用于对直流电源要求不高的场合。</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滤波效果有限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单相整流滤波电路的滤波效果相对较差，输出波形中仍含有较大的交流成分。为了提高滤波效果，可以采用多级滤波或增加滤波电容的容量等方法。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7139" r="17139"/>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单相整流滤波电路特点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Multisim仿真软件介绍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强大的虚拟仪器功能</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Multisim提供了多种虚拟仪器，如示波器、信号发生器、万用表等，方便用户进行电路测试和调试。</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强大的电路仿真能力</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Multisim具备高精度、高效率的电路仿真功能，支持多种电路分析方法，如直流分析、交流分析、瞬态分析等。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丰富的元器件库</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Multisim提供了庞大的元器件库，包括各种电阻、电容、电感、二极管、三极管等常用电子元器件，以及集成电路、数字逻辑器件等。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灵活的电路设计能力</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用户可以在Multisim中自由设计电路，支持原理图输入和PCB设计，方便用户进行电路仿真和验证。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Multisim软件功能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54" r="2954"/>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从官方网站下载并安装Multisim软件，根据安装向导完成软件的安装和配置。</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安装Multisim软件</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双击桌面上的Multisim图标，启动软件并进入主界面。</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启动Multisim软件</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在主界面中选择“文件”-&gt;“新建”-&gt;“电路图”，创建一个新的电路图文件。</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创建新电路</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从元器件库中选择需要的元器件，拖拽到电路图中并连接好电路。</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选择元器件</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仿真环境搭建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https://d.book118.com/077024126112006044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2024-09-19T00:30:38.707</cp:lastPrinted>
  <dcterms:created xsi:type="dcterms:W3CDTF">2024-09-18T16:30:38Z</dcterms:created>
  <dcterms:modified xsi:type="dcterms:W3CDTF">2024-09-18T16:30:40Z</dcterms:modified>
</cp:coreProperties>
</file>