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5D6B3-C4C6-40B7-9155-F51DD1664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B47D-FD68-4BAC-B86F-5BC70AB9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E5339-8FF4-4A10-9A65-2B9710D1A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F9910-40AA-4663-AB5E-1896B5EA7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DA670-4411-4EAF-9912-17218512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FBAB2-3428-4653-9FD9-3669DDA1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865E9-5B76-4A43-BD9B-ACF48212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C6859-B346-4748-8DD5-A20D0A9E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01055-3E96-48F5-B14B-47BA0C79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9DDB0-4B0E-4A66-9231-F94D6E93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7240-99E4-421A-9C3F-9267A9357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61061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气井井场工艺课件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井场工艺概述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钻井工艺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完井工艺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采气工艺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井口装置与辅助系统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现场操作规范与安全管理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井场工艺概述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井场定义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井场功能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井场定义与功能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井场是进行油气勘探、开发和生产作业的重要场所，包括井口装置、地面工艺流程、辅助设施等部分。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提供安全、高效的油气生产环境，实现油气的采集、分离、计量、储存和外输等功能。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60" b="1266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井口流程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包括井口安全控制系统、井口采油（气）树及井口装置，实现油气的采集和初步分离。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包括油气分离、计量、储存和外输等系统，实现油气的进一步处理和运输。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包括注水、注气、注聚合物等系统，用于提高油气产量和采收率。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井场工艺流程简介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井口装置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包括井口安全控制系统、井口采油（气）树等设备，用于控制井口压力和温度，保证生产安全。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256" b="12256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包括油气分离器、计量器、储罐、输油泵等设备，实现油气的分离、计量、储存和外输等功能。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包括注水泵、注气泵、注聚合物泵等设施，用于向地层注入水、气或聚合物等物质，提高油气产量和采收率。同时，还包括供电、供水、供暖等辅助系统，保障井场正常生产运行。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井场设备布局及作用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钻井工艺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63" r="319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包括旋转钻井、冲击钻井和振动钻井等。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钻井方法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地层岩性、井深、井型、钻井设备、经济效益等。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钻井方法及选择依据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牙轮钻头、金刚石钻头、PDC钻头等。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地层岩性、井深、井斜角、钻压、转速等。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钻头类型与选用原则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钻头类型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密度、粘度、切力、滤失量、PH值等。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固相控制、化学处理、加重处理、热处理等。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77" r="116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钻井液性能要求及处理方法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完井工艺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40" b="564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通过射孔枪将套管和水泥环射穿，沟通油气层与井筒。适用于各种地层和井况，技术成熟，成本较低。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射孔完井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不下套管封隔油气层，直接在裸眼井壁上钻出一定深度和直径的洞穴作为油气流通通道。适用于岩性坚硬、不易坍塌的地层，可降低成本和提高产能。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裸眼完井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在裸眼井壁上下入一定长度和直径的衬管，然后注水泥固井。适用于易坍塌、易漏失的地层，可提高井筒稳定性和封隔效果。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衬管完井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完井方式分类及特点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套管程序设计原则与方法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根据地质资料、邻井资料和实钻资料综合分析，预测目的层的地层压力，为套管程序设计提供依据。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根据地层压力、井身结构和钻井液密度等因素，确定合理的套管层次和下入深度。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根据地层岩石性质、井眼轨迹和钻井液性能等因素，进行套管强度设计，确保套管在钻井、固井和完井过程中的安全可靠性。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地层压力预测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套管层次确定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套管强度设计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固井前准备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注水泥作业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候凝与检测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固井技术要点与注意事项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在水泥浆凝固期间保持井口密封并观察井口压力变化；凝固后通过测井或钻塞等方式检测固井质量。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按照设计的水泥浆配方和注水泥程序进行注水泥作业，确保水泥浆在环空中的流动性和顶替效率。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清洗井眼，确保井眼干净无杂物；调整钻井液性能，确保其与水泥浆相容；准备好固井工具和材料。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严格控制水泥浆配方和注水泥程序；确保井口密封良好，防止水泥浆外溢；及时处理固井过程中出现的问题，确保固井质量。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https://d.book118.com/077026106164006041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2024-09-14T22:36:28.747</cp:lastPrinted>
  <dcterms:created xsi:type="dcterms:W3CDTF">2024-09-14T14:36:28Z</dcterms:created>
  <dcterms:modified xsi:type="dcterms:W3CDTF">2024-09-14T14:36:30Z</dcterms:modified>
</cp:coreProperties>
</file>