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86E31-1CA5-42F2-B025-A33D8578C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41768-52E2-4F0A-B768-BF0F92A6B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46267-AF7D-499B-8391-14D5E56B7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47DB0B-ACC1-4E03-A293-9470043A3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313C2F-9DF6-4C9E-9EC3-2E2DA9A5D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1936C0-45D7-465D-B21B-E58ED28A5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52FD49-03D2-40ED-B1F5-80A176F20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39898-A184-4937-BFFA-3482E0E07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F9903-3E4F-4819-B5BF-C953742D7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81A48-0D01-4FB2-9851-C1B6C697A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23E34-EB33-4F1D-BDF3-CF858A568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2611212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武汉疫情后股市分析报告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武汉疫情对股市的影响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疫情后股市恢复情况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未来股市展望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武汉疫情爆发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2020年初，武汉爆发了新冠病毒疫情，对当地经济和社会造成了严重影响。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股市反应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疫情对股市产生了显著影响，投资者对经济前景的担忧导致股市波动。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本报告旨在分析武汉疫情后股市的变化，探讨疫情对股市的影响及未来趋势。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为投资者提供参考，帮助了解疫情后股市的走势和投资机会，为决策提供依据。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武汉疫情对股市的影响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股市整体走势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武汉疫情爆发后，全球股市普遍受到冲击，主要股指出现大幅下跌。随着疫情的持续，市场不确定性增加，投资者信心受挫，股市持续低迷。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行业板块走势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受疫情影响，不同行业板块的走势出现分化。旅游、餐饮、影视等受冲击较大的行业板块表现疲软，而在线教育、远程办公、在线医疗等新兴行业逆势上涨。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上市公司表现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武汉疫情对部分上市公司业绩造成较大影响，特别是那些业务与线下活动紧密相关的公司。然而，也有一些企业通过创新和转型，成功应对疫情带来的挑战。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疫情期间股市走势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旅游行业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受疫情影响，旅游行业遭受重创。航班、酒店、景区等业务大幅下滑，旅行社和在线旅游平台面临巨大压力。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餐饮业同样受到较大冲击。堂食业务急剧下降，不少餐厅面临生存危机。外卖业务成为餐饮企业的重要收入来源。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影视娱乐业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影视娱乐业因疫情而陷入困境。电影院线停业，剧组停工，影视作品推迟上映，投资者信心不足。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主要行业受影响情况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恐慌与不确定性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武汉疫情爆发后，投资者普遍感到恐慌和不确定性，市场信心受到打击。恐慌指数上升，投资者倾向于卖出风险资产以规避风险。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乐观与希望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随着疫情防控措施的加强和疫苗接种的推进，投资者情绪逐渐转向乐观。政策利好和市场积极信号提振了投资者信心，市场开始企稳反弹。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风险意识增强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疫情使投资者更加意识到风险管理和资产保值的重要性。投资者开始更加关注企业的基本面和盈利能力，谨慎投资，避免盲目追求高收益。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投资者情绪分析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疫情后股市恢复情况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武汉疫情后，全球股市经历了较大的波动，随着疫情得到控制，股市逐渐恢复稳定。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股市波动性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875" r="88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疫情对投资者信心造成一定影响，但随着经济复苏和政策支持，投资者信心逐渐恢复。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投资者信心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疫情期间，股市成交量出现大幅波动，随着市场恢复，成交量逐渐回升。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成交量变化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股市整体恢复情况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https://d.book118.com/077026112122006034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2024-09-08T15:03:30.571</cp:lastPrinted>
  <dcterms:created xsi:type="dcterms:W3CDTF">2024-09-08T07:03:30Z</dcterms:created>
  <dcterms:modified xsi:type="dcterms:W3CDTF">2024-09-08T07:03:32Z</dcterms:modified>
</cp:coreProperties>
</file>