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F3C9C-69EC-44BC-A6B2-CDA0E57C9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FBEE5-5255-422C-B861-2C2EF08D2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68469-0240-45F9-8003-39513BE53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9CA23-4907-422F-B142-578CAEAA7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3C185B-E417-4A41-9243-24F5DAB57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D9E08D-B851-4ACE-8A62-2B6091ACE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84B4ED-C4C2-4EB1-BCE7-C01B16534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40637-918C-4889-B9FA-28DA8F728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5ACAD-D808-489C-896D-842A034A0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9E055-5C91-4D3C-91E2-B91E4E289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CEFAA-F4CE-4397-9B23-D4359C7F5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300131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实现电子商务生态圈的全面发展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电子商务生态圈概述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电子商务生态圈的核心要素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电子商务生态圈的全面发展的策略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电子商务生态圈的未来展望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实现电子商务生态圈的全面发展的挑战与解决方案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电子商务生态圈概述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电子商务生态圈是指由电子商务平台、供应商、消费者、物流配送等多个环节组成的商业生态系统。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具有开放性、协同性、自适应性、动态性等特点，各环节之间相互依存、互利共生，共同推动整个生态圈的繁荣发展。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提高商业效率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通过电子商务平台，企业可以更快速地获取客户需求，实现精准营销，提高商业效率。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降低交易成本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电子商务生态圈减少了传统交易中的中间环节，降低了交易成本，使企业能够更好地控制成本和利润。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创新商业模式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电子商务生态圈为企业提供了更多的商业机会和创新空间，企业可以根据市场需求快速调整和创新商业模式。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电子商务生态圈的重要性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20世纪90年代末期，随着互联网技术的发展，电子商务开始起步，主要以B2B模式为主。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进入21世纪，随着个人电脑和智能手机的普及，B2C模式逐渐兴起，电子商务生态圈开始快速发展。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近年来，随着移动互联网、大数据、人工智能等技术的广泛应用，电子商务生态圈逐渐走向成熟和稳定。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电子商务生态圈的历史与发展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电子商务生态圈的核心要素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明确平台的目标用户群体，提供有针对性的产品和服务。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采用稳定、高效的技术架构，确保平台的可扩展性和安全性。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注重用户体验，优化界面设计、购物流程和客户服务。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建立覆盖广泛的物流网络，提高配送效率。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物流网络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667" r="27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采用先进的仓储管理系统，实现库存的精准管理。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提供便捷、安全的配送服务，满足用户快速收货的需求。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信用体系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建立完善的信用评价体系，保障交易双方的权益。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为平台上的中小企业提供融资服务，助力其发展。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提供多种支付方式，满足用户多样化的支付需求。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088" r="1508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制定有针对性的营销策略，提高品牌知名度和用户粘性。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广告投放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合理利用广告资源，提高广告投放效果。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利用社交媒体平台进行内容营销，扩大品牌影响力。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营销推广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数据开放与共享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与其他生态圈参与者共享数据资源，实现数据价值的最大化。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利用大数据技术对用户行为、交易数据进行深入挖掘和分析。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保障用户数据的安全和隐私，防止数据泄露和滥用。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电子商务生态圈的全面发展的策略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政策支持与监管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政府应制定有利于电子商务生态圈发展的政策，包括税收优惠、资金扶持等，以激发市场活力。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在保障消费者权益的同时，政府应适度放宽对电子商务行业的监管，鼓励创新和跨界融合。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监管创新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https://d.book118.com/077030013105006033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2024-09-07T00:21:26.473</cp:lastPrinted>
  <dcterms:created xsi:type="dcterms:W3CDTF">2024-09-06T16:21:26Z</dcterms:created>
  <dcterms:modified xsi:type="dcterms:W3CDTF">2024-09-06T16:21:28Z</dcterms:modified>
</cp:coreProperties>
</file>