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A4E35-408E-4A7D-9877-F9480B4E7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004CF-01ED-48FC-826A-85502F846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2A634-8383-44A3-AEC4-31E51A84C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92D58-7579-47C7-BB1C-CF4F5D01C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84531-A811-4754-9089-7C1BB9669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73627-F8DD-4025-BA18-8FFAEEEB9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40AAF-9B35-4630-9830-BEB7F29A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F5E48-866C-438C-B9D1-481655FEF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C9501-CFBF-4A18-A769-1477D210D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C1553-F50D-42E0-86CA-0D9910417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CB130-E932-438D-B295-0D86BAD19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301131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继承编：深入解析与实务应用\n## 1.民法典继承编概述及其重要性\n### 1.1民法典继承编的发展历程与背景\n### 1.2继承编在民法典中的地位与作用\n### 1.3继承编对传统继承制度的创新与完善\n## 2.继承编的基本原则与规定\n### 2.1继承权的基本原则与规定\n### 2.2遗产的分割与分配原则\n### 2.3继承债务的承担与处理\n## 3.遗产的范围与继承顺序\n### 3.1遗产的范围与认定\n### 3.2继承顺序的确定与变更\n### 3.3代位继承与转继承的规定与实践\n## 4.遗嘱继承与遗赠制度\n### 4.1遗嘱继承的法律效力与形式\n### 4.2遗嘱的撤销与变更\n### 4.3遗赠制度的特点与适用\n## 5.法定继承与遗嘱继承的冲突与解决\n### 5.1法定继承与遗嘱继承的冲突与协调\n### 5.2遗嘱继承优先原则的适用与限制\n### 5.3继承纠纷的解决途径与法律适用\n## 6.继承编在实践中的案例解析\n### 6.1继承权纠纷案例解析\n### 6.2遗嘱继承纠纷案例解析\n### 6.3遗产分割与分配纠纷案例解析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000"/>
              <a:t>民法典继承编：深入解析与实务应用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民法典继承编概述及其重要性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民法典继承编的发展历程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1985年《继承法》到2021年《民法典》继承编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历经多次修订，逐步完善继承法律制度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民法典继承编的背景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社会经济体制变革，家庭结构变化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继承纠纷增多，法律需求增加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适应国际发展趋势，完善民事法律制度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民法典继承编的发展历程与背景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继承编在民法典中的地位与作用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继承编在民法典中的地位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继承编是民法典的重要组成部分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规定了继承权、遗产分割、债务承担等方面的法律制度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继承编的作用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调节继承关系，保障继承权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公平分配遗产，保护继承人合法权益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预防和解决继承纠纷，维护社会和谐稳定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传统继承制度的局限性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继承权主体限制较多，不利于保护当事人权益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遗产分割方式单一，难以体现公平原则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继承债务处理规定不完善，容易导致纠纷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继承编的创新与完善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扩大继承权主体范围，保护当事人权益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规定多种遗产分割方式，体现公平原则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完善继承债务承担与处理规定，预防纠纷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继承编对传统继承制度的创新与完善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继承编的基本原则与规定</a:t>
            </a:r>
            <a:endParaRPr/>
          </a:p>
        </p:txBody>
      </p:sp>
      <p:sp>
        <p:nvSpPr>
          <p:cNvPr id="25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5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继承权的基本原则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：继承权男女平等，不因性别、年龄等原因而有所区别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保护弱者原则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：在继承权关系中，保护未成年子女、无劳动能力等弱势继承人的利益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权利义务一致原则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：继承人在享有继承权的同时，承担相应的债务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继承权的规定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继承权的取得、丧失和恢复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继承权纠纷的解决途径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继承权的基本原则与规定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遗产的分割原则</a:t>
                </a:r>
                <a:endParaRPr/>
              </a:p>
            </p:txBody>
          </p:sp>
          <p:sp>
            <p:nvSpPr>
              <p:cNvPr id="2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法定分割原则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：按照法律规定的方式分割遗产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协议分割原则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：当事人协商一致，按照协议分割遗产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判决分割原则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：在继承权纠纷中，由法院判决分割遗产</a:t>
                </a:r>
                <a:endParaRPr/>
              </a:p>
            </p:txBody>
          </p:sp>
          <p:sp>
            <p:nvSpPr>
              <p:cNvPr id="2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遗产的分配原则</a:t>
                </a:r>
                <a:endParaRPr/>
              </a:p>
            </p:txBody>
          </p:sp>
          <p:sp>
            <p:nvSpPr>
              <p:cNvPr id="2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按份额分配原则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：按照继承人的人数和份额分配遗产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特殊分配原则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：对特殊情况的继承人给予特殊照顾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平均分配原则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：在无特殊规定的情况下，遗产平均分配给继承人</a:t>
                </a:r>
                <a:endParaRPr/>
              </a:p>
            </p:txBody>
          </p:sp>
          <p:sp>
            <p:nvSpPr>
              <p:cNvPr id="2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遗产的分割与分配原则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继承债务的承担与处理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继承债务的承担原则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有限继承原则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：继承人仅承担被继承人遗留的债务，不包括其他债务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继承人连带责任原则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：多个继承人共同承担被继承人的债务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继承债务的处理规定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继承债务的确定与清偿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继承人对债务的争议解决途径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遗产的范围与继承顺序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遗产的范围与认定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财产性遗产：如房屋、车辆、银行存款等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非财产性遗产：如著作权、专利权、商标权等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遗产的认定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遗产的时间界限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遗产的地域界限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遗产的权属界限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继承顺序的确定与变更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继承顺序的确定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第一顺序继承人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：配偶、子女、父母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第二顺序继承人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：兄弟姐妹、祖父母、外祖父母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继承顺序的法定性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继承顺序的变更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继承权丧失与恢复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遗嘱继承与遗赠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代位继承的规定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代位继承的概念与条件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代位继承的法律效力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转继承的规定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转继承的概念与条件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转继承的法律效力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代位继承与转继承的规定与实践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https://d.book118.com/077030113110006044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民法典继承编：深入解析与实务应用</vt:lpstr>
      <vt:lpstr>民法典继承编概述及其重要性</vt:lpstr>
      <vt:lpstr>PowerPoint Presentation</vt:lpstr>
      <vt:lpstr>PowerPoint Presentation</vt:lpstr>
      <vt:lpstr>PowerPoint Presentation</vt:lpstr>
      <vt:lpstr>继承编的基本原则与规定</vt:lpstr>
      <vt:lpstr>PowerPoint Presentation</vt:lpstr>
      <vt:lpstr>PowerPoint Presentation</vt:lpstr>
      <vt:lpstr>PowerPoint Presentation</vt:lpstr>
      <vt:lpstr>遗产的范围与继承顺序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2024-09-19T00:10:00.002</cp:lastPrinted>
  <dcterms:created xsi:type="dcterms:W3CDTF">2024-09-18T16:10:00Z</dcterms:created>
  <dcterms:modified xsi:type="dcterms:W3CDTF">2024-09-18T16:10:01Z</dcterms:modified>
</cp:coreProperties>
</file>