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405" r:id="rId2"/>
  </p:sldMasterIdLst>
  <p:notesMasterIdLst>
    <p:notesMasterId r:id="rId3"/>
  </p:notesMasterIdLst>
  <p:sldIdLst>
    <p:sldId id="259" r:id="rId4"/>
    <p:sldId id="262" r:id="rId5"/>
    <p:sldId id="265" r:id="rId6"/>
    <p:sldId id="267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tags" Target="tags/tag242.xml" /><Relationship Id="rId9" Type="http://schemas.openxmlformats.org/officeDocument/2006/relationships/presProps" Target="pres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1E711C-F6E9-4AA6-837F-C858A5503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FA02D6-9E13-48AE-A73A-565F08C1A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077FBB-40BC-4315-ABB4-91696901E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108493-1AA1-4E19-8A56-9E7911B53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CF98C8-FC0B-4CD6-957F-2272A2C19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761098-F0A7-4994-94E3-7F6CCA4AE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E515D5-BF6E-48C0-8E85-0ED722C87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E847B9-A4A5-4C80-A8FA-FD19BA1DC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8A5C0F-5F83-41AE-9BC0-334336455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C5D8C0-BCC4-4CCC-A94D-508D208BD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E1DF20-18E7-417E-BB1F-D4A4FA352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  <a:endParaRPr lang="zh-CN" altLang="en-US"/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395" r:id="rId2"/>
    <p:sldLayoutId id="2147484396" r:id="rId3"/>
    <p:sldLayoutId id="2147484397" r:id="rId4"/>
    <p:sldLayoutId id="2147484398" r:id="rId5"/>
    <p:sldLayoutId id="2147484399" r:id="rId6"/>
    <p:sldLayoutId id="2147484400" r:id="rId7"/>
    <p:sldLayoutId id="2147484401" r:id="rId8"/>
    <p:sldLayoutId id="2147484402" r:id="rId9"/>
    <p:sldLayoutId id="2147484403" r:id="rId10"/>
    <p:sldLayoutId id="214748440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03201313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/>
          <a:lstStyle/>
          <a:p>
            <a:r>
              <a:rPr lang="zh-CN" altLang="en-US"/>
              <a:t>影子阅读教学设计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/>
          <a:lstStyle/>
          <a:p>
            <a:r>
              <a:rPr lang="en-US" altLang="zh-CN" err="1"/>
              <a:t>XXX,a click to unlimited possibilities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  <a:endParaRPr lang="en-US" altLang="zh-CN" sz="1200" b="1">
              <a:solidFill>
                <a:schemeClr val="accent6"/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425" y="881380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635" y="881380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影子阅读的定义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9100" y="9505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9100" y="19030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序号"/>
          <p:cNvSpPr txBox="1"/>
          <p:nvPr>
            <p:custDataLst>
              <p:tags r:id="rId7"/>
            </p:custDataLst>
          </p:nvPr>
        </p:nvSpPr>
        <p:spPr>
          <a:xfrm>
            <a:off x="4543425" y="182943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96" name="项标题"/>
          <p:cNvSpPr txBox="1"/>
          <p:nvPr>
            <p:custDataLst>
              <p:tags r:id="rId8"/>
            </p:custDataLst>
          </p:nvPr>
        </p:nvSpPr>
        <p:spPr>
          <a:xfrm>
            <a:off x="5334635" y="182943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影子阅读教学设计原则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8" name="任意多边形: 形状 16"/>
          <p:cNvSpPr/>
          <p:nvPr>
            <p:custDataLst>
              <p:tags r:id="rId9"/>
            </p:custDataLst>
          </p:nvPr>
        </p:nvSpPr>
        <p:spPr>
          <a:xfrm rot="5400000">
            <a:off x="4229100" y="28549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序号"/>
          <p:cNvSpPr txBox="1"/>
          <p:nvPr>
            <p:custDataLst>
              <p:tags r:id="rId10"/>
            </p:custDataLst>
          </p:nvPr>
        </p:nvSpPr>
        <p:spPr>
          <a:xfrm>
            <a:off x="4543425" y="277812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2" name="项标题"/>
          <p:cNvSpPr txBox="1"/>
          <p:nvPr>
            <p:custDataLst>
              <p:tags r:id="rId11"/>
            </p:custDataLst>
          </p:nvPr>
        </p:nvSpPr>
        <p:spPr>
          <a:xfrm>
            <a:off x="5334635" y="277812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影子阅读教学设计步骤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4" name="任意多边形: 形状 17"/>
          <p:cNvSpPr/>
          <p:nvPr>
            <p:custDataLst>
              <p:tags r:id="rId12"/>
            </p:custDataLst>
          </p:nvPr>
        </p:nvSpPr>
        <p:spPr>
          <a:xfrm rot="5400000">
            <a:off x="4229100" y="38074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425" y="372681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635" y="372681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影子阅读教学设计案例分析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9100" y="570420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425" y="562419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635" y="562419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结语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6" name="任意多边形: 形状 11"/>
          <p:cNvSpPr/>
          <p:nvPr>
            <p:custDataLst>
              <p:tags r:id="rId18"/>
            </p:custDataLst>
          </p:nvPr>
        </p:nvSpPr>
        <p:spPr>
          <a:xfrm rot="5400000">
            <a:off x="4229100" y="475551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序号"/>
          <p:cNvSpPr txBox="1"/>
          <p:nvPr>
            <p:custDataLst>
              <p:tags r:id="rId19"/>
            </p:custDataLst>
          </p:nvPr>
        </p:nvSpPr>
        <p:spPr>
          <a:xfrm>
            <a:off x="4543425" y="467550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20" name="项标题"/>
          <p:cNvSpPr txBox="1"/>
          <p:nvPr>
            <p:custDataLst>
              <p:tags r:id="rId20"/>
            </p:custDataLst>
          </p:nvPr>
        </p:nvSpPr>
        <p:spPr>
          <a:xfrm>
            <a:off x="5334635" y="467550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影子阅读教学设计的挑战与对策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影子阅读的定义</a:t>
            </a:r>
            <a:endParaRPr lang="zh-CN" altLang="en-US"/>
          </a:p>
        </p:txBody>
      </p:sp>
      <p:sp>
        <p:nvSpPr>
          <p:cNvPr id="10493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01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https://d.book118.com/077032013130006026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2"/>
  <p:tag name="KSO_WM_UNIT_INDEX" val="1_2_2"/>
  <p:tag name="KSO_WM_UNIT_LAYERLEVEL" val="1_1_1"/>
  <p:tag name="KSO_WM_UNIT_SUBTYPE" val="d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2"/>
  <p:tag name="KSO_WM_UNIT_INDEX" val="1_3_2"/>
  <p:tag name="KSO_WM_UNIT_LAYERLEVEL" val="1_1_1"/>
  <p:tag name="KSO_WM_UNIT_SUBTYPE" val="d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1"/>
  <p:tag name="KSO_WM_UNIT_INDEX" val="1_6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2"/>
  <p:tag name="KSO_WM_UNIT_INDEX" val="1_6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1"/>
  <p:tag name="KSO_WM_UNIT_INDEX" val="1_5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2"/>
  <p:tag name="KSO_WM_UNIT_INDEX" val="1_5_2"/>
  <p:tag name="KSO_WM_UNIT_LAYERLEVEL" val="1_1_1"/>
  <p:tag name="KSO_WM_UNIT_SUBTYPE" val="d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41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21</Paragraphs>
  <Slides>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9">
      <vt:lpstr>Arial</vt:lpstr>
      <vt:lpstr>Calibri</vt:lpstr>
      <vt:lpstr>微软雅黑</vt:lpstr>
      <vt:lpstr>Calibri Light</vt:lpstr>
      <vt:lpstr>Office Theme</vt:lpstr>
      <vt:lpstr>影子阅读教学设计</vt:lpstr>
      <vt:lpstr>目录</vt:lpstr>
      <vt:lpstr>影子阅读的定义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2024-08-31T22:16:28.451</cp:lastPrinted>
  <dcterms:created xsi:type="dcterms:W3CDTF">2024-08-31T14:16:28Z</dcterms:created>
  <dcterms:modified xsi:type="dcterms:W3CDTF">2024-08-31T14:16:30Z</dcterms:modified>
</cp:coreProperties>
</file>