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C91F6-521F-4021-A5D8-D1769B98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E0A2C-936B-4127-AAB4-B3FCD55A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94E42-7371-4E23-A0E6-B7DA52A17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F8037-1FEE-419A-9BE6-9E8AFEA6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109A6-6203-4270-8E3F-D4FD8A9ED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1D0A82-13D3-4072-B019-4BE7B4C1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4DA45-31E3-443F-A50F-904AFD0F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CF063-C050-4CD7-81D9-E1C98FFCF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CDA24-AE94-4DB3-A794-D662647AF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153E4-9555-4BC4-86DF-D2628A4D9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A5F86-DB61-4F89-B883-6E8C8ADDF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301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护理研究项目申请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研究团队和资源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研究计划和时间表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通过研究，不断优化护理实践，提高护理服务质量，满足患者需求。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研究有助于深入了解护理学科的前沿动态，促进学科知识的更新和发展。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通过研究，探索更有效的护理方法，提高患者的健康水平和生活质量。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改善患者健康状况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当前护理研究正趋向于与其他学科进行更紧密的合作，以解决复杂护理问题。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强调基于实证证据进行护理实践，提高护理决策的科学性和有效性。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信息化与智能化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利用信息技术和人工智能手段改进护理服务，提高工作效率和护理质量。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当前护理研究的趋势和挑战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" r="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本项目的目标是探索优化急性心肌梗死患者的急救护理流程，提高救治成功率。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通过本项目的研究，有望为急性心肌梗死患者的急救护理提供新的思路和方法，提高救治效果，降低病死率。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项目的研究目标和意义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针对当前护理实践中的问题，提出具体的研究问题，如提高患者满意度、降低护理差错率等。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根据研究问题，提出可检验的假设，如某种干预措施能够提高患者满意度或降低护理差错率。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研究问题和假设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选择适当的研究类型，如实验、观察、调查等。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样本和抽样方法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确定研究样本的来源和抽样方法，以确保研究的代表性和可行性。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选择适当的工具和测量方法来收集数据，确保数据的准确性和可靠性。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工具和测量方法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描述实验或干预措施的具体内容、实施方式和时间安排。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实验或干预措施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说明数据收集的具体过程和方法，包括数据来源、收集时间、收集人员等。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选择合适的数据分析方法和技术，以检验研究假设和回答研究问题。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研究团队和资源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包括项目负责人、研究助理、数据分析师等。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500" b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各成员需明确自己的职责，确保研究工作的顺利进行。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强调团队成员之间的协作与沟通，共同完成研究目标。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研究团队介绍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团队成员应具备相关的学历、职称或资格证书。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介绍团队成员在相关领域的经验及取得的成果。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为提高团队的专业水平，制定相应的培训计划。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团队成员的资质和经验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https://d.book118.com/077033011013006051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2024-09-23T21:54:08.080</cp:lastPrinted>
  <dcterms:created xsi:type="dcterms:W3CDTF">2024-09-23T13:54:08Z</dcterms:created>
  <dcterms:modified xsi:type="dcterms:W3CDTF">2024-09-23T13:54:10Z</dcterms:modified>
</cp:coreProperties>
</file>