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77B47-E19F-4F7C-A6DF-E793199B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A83AB-F1CF-4796-B278-279EB355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ED8C3-8372-4823-BCD3-8B448D12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61515-39D4-4263-94B5-04ED43D62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02D31-A6C0-4B74-A116-88CD3048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BFD91-BA4D-4241-894C-BD2945ACF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16F5F-AD1C-4157-8E41-2072490A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5C5F9-7D7F-4AEF-BCE6-E0574C1A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B1A35-FF0E-49C2-8F76-E9269369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A0C37-2410-4F76-9703-DF2B93DE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05DD5-E8B4-431B-BC05-E33A448E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313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建筑企业安全生产规章制度和操作规程的风险评估与防控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操作规程及其风险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建立健全安全生产规章制度和操作规程，提高建筑企业安全生产管理水平，预防和减少生产安全事故的发生。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适应国家安全生产法律法规的要求，加强企业安全生产主体责任落实，保障员工生命财产安全。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促进建筑企业可持续发展，提升企业社会形象和竞争力。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48" r="371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087" b="100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6" r="29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风险评估与防控的重要性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识别潜在危险源和风险点，为制定针对性防控措施提供依据。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降低生产安全事故发生的概率和影响程度，保障企业生产安全。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提高员工安全意识和操作技能水平，增强企业整体安全防范能力。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完善企业安全生产管理体系，推动企业安全生产工作持续改进。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" r="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定期开展安全生产考核和奖惩，强化责任落实。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明确各级管理人员和操作人员的安全职责和权限，建立安全生产责任体系。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制定安全生产目标和计划，确保各级人员了解和执行。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对新员工进行三级安全教育，提高安全意识和操作技能。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鼓励员工参加安全知识竞赛和活动，营造安全文化氛围。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定期进行安全检查，及时发现和整改安全隐患。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建立隐患排查机制，鼓励员工积极参与隐患排查和报告。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对重大隐患进行挂牌督办，确保及时消除。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安全检查和隐患排查制度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制定应急预案和现场处置方案，明确应急组织、通讯联络、现场处置等方面要求。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定期开展应急演练，提高应急处置能力。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发生事故后，及时报告、调查和处理，总结经验教训，防止类似事故再次发生。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219" r="13219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应急管理和事故报告制度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操作规程及其风险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高处作业人员必须佩戴安全带，严禁酒后上岗；作业前应对高处作业设施进行检查，确保其稳固可靠；高处作业现场应设置安全警示标志，明确安全通道和撤离路线。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高处坠落、物体打击、触电等事故；作业人员违章操作、安全防护设施缺失或失效等风险因素。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94" r="1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高处作业安全规程及风险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75" r="118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临时用电设施应符合国家相关标准，严禁私拉乱接；用电设备应接地良好，并设置漏电保护器；定期对临时用电设施进行检查和维护，确保其安全可靠。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触电、电气火灾等事故；用电设备损坏、电线老化、违规操作等风险因素。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临时用电安全规程及风险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施工机械设备应定期进行维护和保养，确保其正常运转；操作人员应经过专业培训，持证上岗；严禁机械设备带病运转或超负荷运行。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机械伤害、物体打击等事故；设备故障、操作人员失误等风险因素。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施工机械设备安全规程及风险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针对危险性较大的分部分项工程，应编制专项施工方案，并经专家论证通过后方可实施；施工过程中应严格按照方案执行，严禁擅自更改；现场应设置明显的安全警示标志，并配备专职安全管理人员进行监管。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坍塌、高处坠落、物体打击、中毒窒息等事故；施工方案不合理、安全防护措施不到位、应急救援不及时等风险因素。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危险性较大的分部分项工程安全规程及风险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风险评估方法与应用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https://d.book118.com/077033136034006041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2024-09-13T22:11:53.383</cp:lastPrinted>
  <dcterms:created xsi:type="dcterms:W3CDTF">2024-09-13T14:11:53Z</dcterms:created>
  <dcterms:modified xsi:type="dcterms:W3CDTF">2024-09-13T14:11:55Z</dcterms:modified>
</cp:coreProperties>
</file>