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CC35D-B4F1-4E95-8EE9-11841855B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A0472-1015-4E7E-8EBC-796582EF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052BD-5AF2-45B2-A763-688F8C94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07E2D-0A9C-41A1-B6A1-3A7E15E9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5A644-D1D6-465F-B81E-A456FB91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37C10-7368-456F-8FC6-1C6247B04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1702C-9CD0-4C2D-91BA-47C4686A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11D4B-1047-4228-8998-40C6CF20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F6DB6-7E1E-4895-84A1-5194D58F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CD9CD-F171-4455-A84D-D726812A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DB605-9F36-4B2C-9749-29E34833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3141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智能汽车销售模式研究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智能汽车销售模式概述
 智能汽车销售模式的分类
 智能汽车销售模式的优缺点分析
 智能汽车销售模式的市场现状
 智能汽车销售模式的发展趋势
 智能汽车销售模式的消费者行为研究
 智能汽车销售模式的营销策略
 智能汽车销售模式的案例分析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智能汽车销售模式研究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智能汽车销售模式概述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智能汽车销售模式是指通过数字化、网络化、智能化等手段，实现汽车销售的全过程，包括汽车展示、选购、购买、交付、售后服务等环节。</a:t>
            </a:r>
          </a:p>
          <a:p>
            <a:r>
              <a:t>2. 智能汽车销售模式的核心是通过大数据、云计算、人工智能等技术，实现汽车销售的个性化、智能化、便捷化。</a:t>
            </a:r>
          </a:p>
          <a:p>
            <a:r>
              <a:t>3. 智能汽车销售模式的发展趋势是向线上线下融合、个性化定制、智能化服务等方向发展。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智能汽车销售模式的数字化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智能汽车销售模式的数字化是指通过数字化技术，实现汽车销售的全过程数字化，包括汽车展示、选购、购买、交付、售后服务等环节。</a:t>
            </a:r>
          </a:p>
          <a:p>
            <a:r>
              <a:t>2. 智能汽车销售模式的数字化可以提高汽车销售的效率和效果，降低汽车销售的成本。</a:t>
            </a:r>
          </a:p>
          <a:p>
            <a:r>
              <a:t>3. 智能汽车销售模式的数字化可以实现汽车销售的个性化和智能化，提高汽车销售的服务质量和客户满意度。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智能汽车销售模式的网络化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智能汽车销售模式的网络化是指通过网络技术，实现汽车销售的全过程网络化，包括汽车展示、选购、购买、交付、售后服务等环节。</a:t>
            </a:r>
          </a:p>
          <a:p>
            <a:r>
              <a:t>2. 智能汽车销售模式的网络化可以扩大汽车销售的覆盖范围，提高汽车销售的效率和效果。</a:t>
            </a:r>
          </a:p>
          <a:p>
            <a:r>
              <a:t>3. 智能汽车销售模式的网络化可以实现汽车销售的个性化和智能化，提高汽车销售的服务质量和客户满意度。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智能汽车销售模式的智能化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智能汽车销售模式的智能化是指通过人工智能技术，实现汽车销售的全过程智能化，包括汽车展示、选购、购买、交付、售后服务等环节。</a:t>
            </a:r>
          </a:p>
          <a:p>
            <a:r>
              <a:t>2. 智能汽车销售模式的智能化可以提高汽车销售的效率和效果，降低汽车销售的成本。</a:t>
            </a:r>
          </a:p>
          <a:p>
            <a:r>
              <a:t>3. 智能汽车销售模式的智能化可以实现汽车销售的个性化和智能化，提高汽车销售的服务质量和客户满意度。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智能汽车销售模式的个性化是指通过个性化技术，实现汽车销售的全过程个性化，包括汽车展示、选购、购买、交付、售后服务等环节。</a:t>
            </a:r>
          </a:p>
          <a:p>
            <a:r>
              <a:t>2. 智能汽车销售模式的个性化可以提高汽车销售的效率和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智能汽车销售模式的个性化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智能汽车销售模式研究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传统4S店销售模式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传统4S店销售模式是目前市场上最常见的汽车销售模式，其特点是集汽车销售、维修、保养、金融、保险等服务于一体，为消费者提供一站式购车服务。</a:t>
            </a:r>
          </a:p>
          <a:p>
            <a:r>
              <a:t>2. 传统4S店销售模式的优点是服务全面，消费者可以在同一地点完成购车、维修、保养等所有环节，方便快捷。</a:t>
            </a:r>
          </a:p>
          <a:p>
            <a:r>
              <a:t>3. 传统4S店销售模式的缺点是价格相对较高，因为4S店需要承担大量的运营成本，包括店面租金、员工工资、设备维护等。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线上销售模式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线上销售模式是指通过互联网平台进行汽车销售的模式，如汽车电商平台、汽车垂直网站等。</a:t>
            </a:r>
          </a:p>
          <a:p>
            <a:r>
              <a:t>2. 线上销售模式的优点是价格相对较低，因为线上销售可以省去大量的运营成本，如店面租金、员工工资、设备维护等。</a:t>
            </a:r>
          </a:p>
          <a:p>
            <a:r>
              <a:t>3. 线上销售模式的缺点是消费者无法亲自试驾车辆，需要依赖于图片和文字描述进行选择，可能会存在信息不准确的情况。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直销模式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直销模式是指汽车制造商直接向消费者销售汽车的模式，省去了中间环节，价格相对较低。</a:t>
            </a:r>
          </a:p>
          <a:p>
            <a:r>
              <a:t>2. 直销模式的优点是价格透明，消费者可以直接与制造商进行沟通，获取更准确的信息。</a:t>
            </a:r>
          </a:p>
          <a:p>
            <a:r>
              <a:t>3. 直销模式的缺点是服务网络不够完善，消费者在购车后可能无法得到及时的售后服务。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共享汽车销售模式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共享汽车销售模式是指消费者通过共享汽车平台租用汽车，而不是购买汽车。</a:t>
            </a:r>
          </a:p>
          <a:p>
            <a:r>
              <a:t>2. 共享汽车销售模式的优点是降低了购车门槛，消费者可以根据自己的需求灵活选择车辆，不需要承担汽车的维护和保险费用。</a:t>
            </a:r>
          </a:p>
          <a:p>
            <a:r>
              <a:t>3. 共享汽车销售模式的缺点是车辆的使用时间有限，不能满足长期需要汽车的消费者。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定制化销售模式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定制化销售模式是指消费者可以根据自己的需求定制汽车，如颜色、配置等。</a:t>
            </a:r>
          </a:p>
          <a:p>
            <a:r>
              <a:t>2. 定制化销售模式的优点是满足了消费者的个性化需求，提高了消费者的购车满意度。</a:t>
            </a:r>
          </a:p>
          <a:p>
            <a:r>
              <a:t>3. 定制化销售模式的缺点是价格较高，因为定制化需要额外的生产成本。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智能汽车销售模式的优缺点分析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智能汽车销售模式研究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智能汽车销售模式的优缺点分析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智能汽车销售模式的优点分析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提高销售效率：智能汽车销售模式可以通过数据分析和人工智能技术，实现销售过程的自动化和智能化，提高销售效率。</a:t>
            </a:r>
          </a:p>
          <a:p>
            <a:r>
              <a:t>2. 提升客户体验：智能汽车销售模式可以通过个性化推荐和在线服务，提升客户体验，增强客户满意度。</a:t>
            </a:r>
          </a:p>
          <a:p>
            <a:r>
              <a:t>3. 降低销售成本：智能汽车销售模式可以通过减少人力和物力投入，降低销售成本，提高盈利能力。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智能汽车销售模式的缺点分析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技术依赖性强：智能汽车销售模式依赖于先进的技术，如人工智能、大数据等，技术更新换代快，需要不断投入研发和更新。</a:t>
            </a:r>
          </a:p>
          <a:p>
            <a:r>
              <a:t>2. 数据安全风险：智能汽车销售模式需要收集和处理大量的客户数据，存在数据泄露和滥用的风险。</a:t>
            </a:r>
          </a:p>
          <a:p>
            <a:r>
              <a:t>3. 服务体验不稳定：智能汽车销售模式的服务体验受网络环境和系统稳定性的影响，可能存在服务中断和延迟等问题。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智能汽车销售模式的市场现状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智能汽车销售模式研究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智能汽车销售模式的市场现状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消费者需求多样化：随着消费者对智能化产品的需求增加，智能汽车市场呈现出多样化的消费需求。</a:t>
            </a:r>
          </a:p>
          <a:p>
            <a:r>
              <a:t>2. 市场规模持续扩大：根据统计数据显示，智能汽车行业市场规模在过去几年中持续扩大，未来预计还将保持增长态势。</a:t>
            </a:r>
          </a:p>
          <a:p>
            <a:r>
              <a:t>3. 技术驱动市场需求：随着人工智能、大数据等技术的发展，智能汽车的市场需求也在不断增加。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市场竞争格局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竞争激烈：目前市场上有多家大型企业参与智能汽车的研发和销售，竞争相当激烈。</a:t>
            </a:r>
          </a:p>
          <a:p>
            <a:r>
              <a:t>2. 新兴企业崛起：除了传统汽车厂商外，一些新兴科技公司也纷纷进入智能汽车市场，形成了一定的竞争压力。</a:t>
            </a:r>
          </a:p>
          <a:p>
            <a:r>
              <a:t>3. 行业集中度高：虽然市场竞争激烈，但由于行业门槛较高，大部分市场份额被几家大型企业占据。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智能汽车销售模式的市场现状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销售渠道分析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多元化销售渠道：智能汽车可以通过传统的实体店销售，也可以通过网络电商平台进行销售，甚至可以采用直销模式。</a:t>
            </a:r>
          </a:p>
          <a:p>
            <a:r>
              <a:t>2. 经销商网络建设：为了更好地服务消费者，许多智能汽车厂商正在加强经销商网络的建设和管理。</a:t>
            </a:r>
          </a:p>
          <a:p>
            <a:r>
              <a:t>3. 客户关系管理：智能汽车厂商还需要注重客户关系管理，以提高客户满意度和忠诚度。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售后服务体系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高标准服务体系：智能汽车的售后服务需要达到更高的标准，包括快速响应、高效维修等。</a:t>
            </a:r>
          </a:p>
          <a:p>
            <a:r>
              <a:t>2. 数据支持服务：智能汽车的售后服务也需要充分利用大数据等技术，提供更精准、个性化的服务。</a:t>
            </a:r>
          </a:p>
          <a:p>
            <a:r>
              <a:t>3. 用户体验优化：智能汽车厂商还需要不断优化售后服务，提升用户满意度。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https://d.book118.com/077033141062006050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智能汽车销售模式概述</vt:lpstr>
      <vt:lpstr> 智能汽车销售模式概述</vt:lpstr>
      <vt:lpstr> 智能汽车销售模式概述</vt:lpstr>
      <vt:lpstr> 智能汽车销售模式概述</vt:lpstr>
      <vt:lpstr> 智能汽车销售模式的分类</vt:lpstr>
      <vt:lpstr> 智能汽车销售模式的分类</vt:lpstr>
      <vt:lpstr> 智能汽车销售模式的分类</vt:lpstr>
      <vt:lpstr> 智能汽车销售模式的分类</vt:lpstr>
      <vt:lpstr> 智能汽车销售模式的优缺点分析</vt:lpstr>
      <vt:lpstr> 智能汽车销售模式的优缺点分析</vt:lpstr>
      <vt:lpstr> 智能汽车销售模式的市场现状</vt:lpstr>
      <vt:lpstr> 智能汽车销售模式的市场现状</vt:lpstr>
      <vt:lpstr> 智能汽车销售模式的市场现状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2024-09-22T22:24:33.019</cp:lastPrinted>
  <dcterms:created xsi:type="dcterms:W3CDTF">2024-09-22T14:24:33Z</dcterms:created>
  <dcterms:modified xsi:type="dcterms:W3CDTF">2024-09-22T14:24:35Z</dcterms:modified>
</cp:coreProperties>
</file>