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B6EF1-382E-438D-BA93-29DCF4B3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05615-93CA-4BDE-B801-CC5259AE8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7C871-086E-4835-890F-C77DF6FB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4A213-5D7C-429C-9D04-AEF9074F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299359-49C9-4595-BF92-D12BE923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96E30-BA94-4FBE-B417-302A9AF6A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11686-C26B-44E0-81A8-033494AF3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25646-A0DB-4199-8D25-1B538081A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FC8A9-156F-4ECE-AEB1-807489B1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894C3-BAF9-4894-A95A-505B1EBC2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A5214-E6CD-45F6-9290-5E61A69C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4102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ppt标题：儿科护理中的护患沟通技巧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儿科护理中护患沟通的重要性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儿科护理中的沟通障碍及原因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提升儿科护理中的护患沟通能力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儿科护理中护患沟通的重要性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患儿及家长对护士的信任感是建立在有效的护患沟通基础上的，良好的沟通能够让患儿及家长感受到护士的关爱与专业，从而建立起对护士的信任。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护士应通过温和的语言、亲切的态度以及耐心细致的解释来与患儿及家长进行沟通，以增强他们对护士的信任感。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69" r="5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有效的护患沟通能够帮助护士更好地了解患儿的病情状况、护理需求以及家长的意见和建议，从而为患儿提供更加精准、个性化的护理服务。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护士在与患儿及家长沟通时，应关注他们的反馈，及时调整护理方案，以提高护理质量。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良好的护患沟通能够有效地减少因信息不对称、误解等原因引起的医疗纠纷。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护士在与患儿及家长沟通时，应注意用词准确、语气平和，避免使用可能引起误解的言辞，同时要认真倾听他们的诉求，及时解答疑问，以避免因沟通不畅引起的纠纷。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儿科护理中的沟通障碍及原因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由于患儿和护士的语言能力不同，可能导致沟通困难。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儿童的理解能力和表达能力有限，与成年护士存在沟通障碍。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年龄差异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语言和年龄差异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家长焦虑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面对孩子疾病，家长往往情绪紧张、焦虑，可能影响有效沟通。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家长期望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家长对护理和治疗有较高期望，若未能满足其期望，可能产生沟通障碍。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家长焦虑和期望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护士在面对儿童和家长时，可能缺乏耐心，影响沟通效果。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护士的言辞和语气若不恰当，可能引起家长不满和误解。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护士沟通技巧不足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表达不当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缺乏耐心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提升儿科护理中的护患沟通能力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https://d.book118.com/077034102102006036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2024-09-11T11:48:45.561</cp:lastPrinted>
  <dcterms:created xsi:type="dcterms:W3CDTF">2024-09-11T03:48:45Z</dcterms:created>
  <dcterms:modified xsi:type="dcterms:W3CDTF">2024-09-11T03:48:47Z</dcterms:modified>
</cp:coreProperties>
</file>