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AB83FF-2CB7-4326-B5DD-246BC0F72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AF0AD7-E271-4292-97EA-E4DA2B0D4B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E3BCB5-1234-4FB9-B384-F9D047D92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C08B50-BB15-4FA3-B46E-4D5370133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5B28F4-B7EA-4E6F-943D-4C3165E810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81CC73-2817-4F38-A3E5-68CFEFBBFD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4EE372-21F1-4205-B35A-0E2CA3FB4E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CF6A63-F968-4837-8562-27BAACEC79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54777C-EEB7-4404-93E2-89B8A2365E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8C62D-E89C-47DA-BDFC-5CE13D3D2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5B2599-94D3-42D3-82C4-149E2F5F3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34152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元宇宙与虚拟现实技术在体育会展中的应用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元宇宙与虚拟现实技术概述
 元宇宙与虚拟现实技术在体育会展中的应用背景
 元宇宙与虚拟现实技术在体育会展中的应用现状
 元宇宙与虚拟现实技术在体育会展中的应用趋势
 元宇宙与虚拟现实技术在体育会展中的应用挑战
 元宇宙与虚拟现实技术在体育会展中的应用对策
 元宇宙与虚拟现实技术在体育会展中的应用案例分析
 元宇宙与虚拟现实技术在体育会展中的应用前景展望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元宇宙与虚拟现实技术概述</a:t>
            </a:r>
          </a:p>
        </p:txBody>
      </p:sp>
      <p:sp>
        <p:nvSpPr>
          <p:cNvPr id="3" name="Subtitle 2"/>
          <p:cNvSpPr>
            <a:spLocks noGrp="1"/>
          </p:cNvSpPr>
          <p:nvPr>
            <p:ph type="subTitle" idx="1"/>
          </p:nvPr>
        </p:nvSpPr>
        <p:spPr/>
        <p:txBody>
          <a:bodyPr/>
          <a:lstStyle/>
          <a:p>
            <a:r>
              <a:t>元宇宙与虚拟现实技术在体育会展中的应用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元宇宙与虚拟现实技术概述</a:t>
            </a:r>
          </a:p>
        </p:txBody>
      </p:sp>
      <p:sp>
        <p:nvSpPr>
          <p:cNvPr id="3" name="Content Placeholder 2"/>
          <p:cNvSpPr>
            <a:spLocks noGrp="1"/>
          </p:cNvSpPr>
          <p:nvPr>
            <p:ph sz="half" idx="2"/>
          </p:nvPr>
        </p:nvSpPr>
        <p:spPr/>
        <p:txBody>
          <a:bodyPr/>
          <a:lstStyle/>
          <a:p>
            <a:r>
              <a:t>1. 元宇宙是一个概念性的未来互联网，它将虚拟现实、增强现实和互联网融合在一起，创造一个沉浸式、交互性和共享的虚拟世界。</a:t>
            </a:r>
          </a:p>
          <a:p>
            <a:r>
              <a:t>2. 元宇宙将改变人们的工作、娱乐、学习和社交等各种活动方式。</a:t>
            </a:r>
          </a:p>
          <a:p>
            <a:r>
              <a:t>3. 元宇宙在体育会展中的应用将会带来新的体验，如在元宇宙中举行虚拟体育比赛、举办虚拟会展等。</a:t>
            </a:r>
          </a:p>
        </p:txBody>
      </p:sp>
      <p:sp>
        <p:nvSpPr>
          <p:cNvPr id="4" name="Text Placeholder 3"/>
          <p:cNvSpPr>
            <a:spLocks noGrp="1"/>
          </p:cNvSpPr>
          <p:nvPr>
            <p:ph type="body" idx="3"/>
          </p:nvPr>
        </p:nvSpPr>
        <p:spPr/>
        <p:txBody>
          <a:bodyPr/>
          <a:lstStyle/>
          <a:p>
            <a:r>
              <a:t>虚拟现实技术概述</a:t>
            </a:r>
          </a:p>
        </p:txBody>
      </p:sp>
      <p:sp>
        <p:nvSpPr>
          <p:cNvPr id="5" name="Content Placeholder 4"/>
          <p:cNvSpPr>
            <a:spLocks noGrp="1"/>
          </p:cNvSpPr>
          <p:nvPr>
            <p:ph sz="half" idx="4"/>
          </p:nvPr>
        </p:nvSpPr>
        <p:spPr/>
        <p:txBody>
          <a:bodyPr/>
          <a:lstStyle/>
          <a:p>
            <a:r>
              <a:t>1. 虚拟现实技术是一种创造和展示虚拟世界的技术，它使用电脑模拟生成一个三维环境，并通过专用设备如头戴显示器将其呈现给用户。</a:t>
            </a:r>
          </a:p>
          <a:p>
            <a:r>
              <a:t>2. 虚拟现实技术可以让用户沉浸在虚拟世界中，并与虚拟世界中的物体进行交互。</a:t>
            </a:r>
          </a:p>
          <a:p>
            <a:r>
              <a:t>3. 虚拟现实技术在体育会展中的应用将会带来新的体验，如在虚拟现实中观看体育比赛、参加虚拟会展等。</a:t>
            </a:r>
          </a:p>
        </p:txBody>
      </p:sp>
      <p:sp>
        <p:nvSpPr>
          <p:cNvPr id="6" name="Text Placeholder 5"/>
          <p:cNvSpPr>
            <a:spLocks noGrp="1"/>
          </p:cNvSpPr>
          <p:nvPr>
            <p:ph type="body" idx="1"/>
          </p:nvPr>
        </p:nvSpPr>
        <p:spPr/>
        <p:txBody>
          <a:bodyPr/>
          <a:lstStyle/>
          <a:p>
            <a:r>
              <a:t>元宇宙概述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元宇宙与虚拟现实技术概述</a:t>
            </a:r>
          </a:p>
        </p:txBody>
      </p:sp>
      <p:sp>
        <p:nvSpPr>
          <p:cNvPr id="3" name="Text Placeholder 2"/>
          <p:cNvSpPr>
            <a:spLocks noGrp="1"/>
          </p:cNvSpPr>
          <p:nvPr>
            <p:ph type="body" idx="1"/>
          </p:nvPr>
        </p:nvSpPr>
        <p:spPr/>
        <p:txBody>
          <a:bodyPr/>
          <a:lstStyle/>
          <a:p>
            <a:r>
              <a:t>元宇宙与虚拟现实技术结合的趋势</a:t>
            </a:r>
          </a:p>
        </p:txBody>
      </p:sp>
      <p:sp>
        <p:nvSpPr>
          <p:cNvPr id="4" name="Content Placeholder 3"/>
          <p:cNvSpPr>
            <a:spLocks noGrp="1"/>
          </p:cNvSpPr>
          <p:nvPr>
            <p:ph sz="half" idx="2"/>
          </p:nvPr>
        </p:nvSpPr>
        <p:spPr/>
        <p:txBody>
          <a:bodyPr/>
          <a:lstStyle/>
          <a:p>
            <a:r>
              <a:t>1. 元宇宙与虚拟现实技术结合的趋势将会带来新的体验，如在元宇宙中举行虚拟体育比赛、举办虚拟会展等。</a:t>
            </a:r>
          </a:p>
          <a:p>
            <a:r>
              <a:t>2. 元宇宙与虚拟现实技术结合将会改变体育会展的传统方式，并带来新的商业机会。</a:t>
            </a:r>
          </a:p>
          <a:p>
            <a:r>
              <a:t>3. 随着元宇宙和虚拟现实技术的不断发展，它们在体育会展中的应用也将变得更加广泛和深入。</a:t>
            </a:r>
          </a:p>
        </p:txBody>
      </p:sp>
      <p:sp>
        <p:nvSpPr>
          <p:cNvPr id="5" name="Text Placeholder 4"/>
          <p:cNvSpPr>
            <a:spLocks noGrp="1"/>
          </p:cNvSpPr>
          <p:nvPr>
            <p:ph type="body" idx="3"/>
          </p:nvPr>
        </p:nvSpPr>
        <p:spPr/>
        <p:txBody>
          <a:bodyPr/>
          <a:lstStyle/>
          <a:p>
            <a:r>
              <a:t>元宇宙与虚拟现实技术在体育会展中的应用前景</a:t>
            </a:r>
          </a:p>
        </p:txBody>
      </p:sp>
      <p:sp>
        <p:nvSpPr>
          <p:cNvPr id="6" name="Content Placeholder 5"/>
          <p:cNvSpPr>
            <a:spLocks noGrp="1"/>
          </p:cNvSpPr>
          <p:nvPr>
            <p:ph sz="half" idx="4"/>
          </p:nvPr>
        </p:nvSpPr>
        <p:spPr/>
        <p:txBody>
          <a:bodyPr/>
          <a:lstStyle/>
          <a:p>
            <a:r>
              <a:t>1. 元宇宙与虚拟现实技术在体育会展中的应用前景广阔。</a:t>
            </a:r>
          </a:p>
          <a:p>
            <a:r>
              <a:t>2. 元宇宙与虚拟现实技术将会改变体育会展的格局，并带来新的发展机遇。</a:t>
            </a:r>
          </a:p>
          <a:p>
            <a:r>
              <a:t>3. 元宇宙与虚拟现实技术在体育会展中的应用将会不断探索和创新，并将带来新的惊喜和体验。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元宇宙与虚拟现实技术概述</a:t>
            </a:r>
          </a:p>
        </p:txBody>
      </p:sp>
      <p:sp>
        <p:nvSpPr>
          <p:cNvPr id="3" name="Text Placeholder 2"/>
          <p:cNvSpPr>
            <a:spLocks noGrp="1"/>
          </p:cNvSpPr>
          <p:nvPr>
            <p:ph type="body" idx="1"/>
          </p:nvPr>
        </p:nvSpPr>
        <p:spPr/>
        <p:txBody>
          <a:bodyPr/>
          <a:lstStyle/>
          <a:p>
            <a:r>
              <a:t>元宇宙与虚拟现实技术在体育会展中的挑战</a:t>
            </a:r>
          </a:p>
        </p:txBody>
      </p:sp>
      <p:sp>
        <p:nvSpPr>
          <p:cNvPr id="4" name="Content Placeholder 3"/>
          <p:cNvSpPr>
            <a:spLocks noGrp="1"/>
          </p:cNvSpPr>
          <p:nvPr>
            <p:ph sz="half" idx="2"/>
          </p:nvPr>
        </p:nvSpPr>
        <p:spPr/>
        <p:txBody>
          <a:bodyPr/>
          <a:lstStyle/>
          <a:p>
            <a:r>
              <a:t>1. 元宇宙与虚拟现实技术在体育会展中的应用还面临着一些挑战，如技术成本高、用户体验差、内容缺乏等。</a:t>
            </a:r>
          </a:p>
          <a:p>
            <a:r>
              <a:t>2. 元宇宙与虚拟现实技术在体育会展中的应用还需要解决一些伦理和法律问题，如个人数据隐私、虚拟资产所有权等。</a:t>
            </a:r>
          </a:p>
          <a:p>
            <a:r>
              <a:t>3. 元宇宙与虚拟现实技术在体育会展中的应用还需要克服一些技术障碍，如计算能力不足、网络带宽限制等。</a:t>
            </a:r>
          </a:p>
        </p:txBody>
      </p:sp>
      <p:sp>
        <p:nvSpPr>
          <p:cNvPr id="5" name="Text Placeholder 4"/>
          <p:cNvSpPr>
            <a:spLocks noGrp="1"/>
          </p:cNvSpPr>
          <p:nvPr>
            <p:ph type="body" idx="3"/>
          </p:nvPr>
        </p:nvSpPr>
        <p:spPr/>
        <p:txBody>
          <a:bodyPr/>
          <a:lstStyle/>
          <a:p>
            <a:r>
              <a:t>元宇宙与虚拟现实技术在体育会展中的对策</a:t>
            </a:r>
          </a:p>
        </p:txBody>
      </p:sp>
      <p:sp>
        <p:nvSpPr>
          <p:cNvPr id="6" name="Content Placeholder 5"/>
          <p:cNvSpPr>
            <a:spLocks noGrp="1"/>
          </p:cNvSpPr>
          <p:nvPr>
            <p:ph sz="half" idx="4"/>
          </p:nvPr>
        </p:nvSpPr>
        <p:spPr/>
        <p:txBody>
          <a:bodyPr/>
          <a:lstStyle/>
          <a:p>
            <a:r>
              <a:t>1. 元宇宙与虚拟现实技术在体育会展中的应用需要政府、企业和社会各界的共同努力。</a:t>
            </a:r>
          </a:p>
          <a:p>
            <a:r>
              <a:t>2. 元宇宙与虚拟现实技术在体育会展中的应用需要建立统一的标准和规范，以确保技术兼容性和互操作性。</a:t>
            </a:r>
          </a:p>
          <a:p>
            <a:r>
              <a:t>3. 元宇宙与虚拟现实技术在体育会展中的应用需要加强技术研发和创新，以不断提高技术性能和用户体验。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元宇宙与虚拟现实技术在体育会展中的应用背景</a:t>
            </a:r>
          </a:p>
        </p:txBody>
      </p:sp>
      <p:sp>
        <p:nvSpPr>
          <p:cNvPr id="3" name="Subtitle 2"/>
          <p:cNvSpPr>
            <a:spLocks noGrp="1"/>
          </p:cNvSpPr>
          <p:nvPr>
            <p:ph type="subTitle" idx="1"/>
          </p:nvPr>
        </p:nvSpPr>
        <p:spPr/>
        <p:txBody>
          <a:bodyPr/>
          <a:lstStyle/>
          <a:p>
            <a:r>
              <a:t>元宇宙与虚拟现实技术在体育会展中的应用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元宇宙与虚拟现实技术在体育会展中的应用背景</a:t>
            </a:r>
          </a:p>
        </p:txBody>
      </p:sp>
      <p:sp>
        <p:nvSpPr>
          <p:cNvPr id="3" name="Text Placeholder 2"/>
          <p:cNvSpPr>
            <a:spLocks noGrp="1"/>
          </p:cNvSpPr>
          <p:nvPr>
            <p:ph type="body" idx="1"/>
          </p:nvPr>
        </p:nvSpPr>
        <p:spPr/>
        <p:txBody>
          <a:bodyPr/>
          <a:lstStyle/>
          <a:p>
            <a:r>
              <a:t>元宇宙与虚拟现实技术对体育会展的影响:</a:t>
            </a:r>
          </a:p>
        </p:txBody>
      </p:sp>
      <p:sp>
        <p:nvSpPr>
          <p:cNvPr id="4" name="Content Placeholder 3"/>
          <p:cNvSpPr>
            <a:spLocks noGrp="1"/>
          </p:cNvSpPr>
          <p:nvPr>
            <p:ph sz="half" idx="2"/>
          </p:nvPr>
        </p:nvSpPr>
        <p:spPr/>
        <p:txBody>
          <a:bodyPr/>
          <a:lstStyle/>
          <a:p>
            <a:r>
              <a:t>1. 元宇宙和虚拟现实技术的快速发展为体育会展带来全新的机遇。</a:t>
            </a:r>
          </a:p>
          <a:p>
            <a:r>
              <a:t>2. 虚拟现实技术可以为体育会展提供更加身临其境的体验，让观众感觉自己置身于现场。</a:t>
            </a:r>
          </a:p>
          <a:p>
            <a:r>
              <a:t>3. 元宇宙技术可以为体育会展提供一个更加沉浸式和互动的环境，让观众可以与其他观众和运动员进行互动。</a:t>
            </a:r>
          </a:p>
        </p:txBody>
      </p:sp>
      <p:sp>
        <p:nvSpPr>
          <p:cNvPr id="5" name="Text Placeholder 4"/>
          <p:cNvSpPr>
            <a:spLocks noGrp="1"/>
          </p:cNvSpPr>
          <p:nvPr>
            <p:ph type="body" idx="3"/>
          </p:nvPr>
        </p:nvSpPr>
        <p:spPr/>
        <p:txBody>
          <a:bodyPr/>
          <a:lstStyle/>
          <a:p>
            <a:r>
              <a:t>体育会展对元宇宙与虚拟现实技术的需求</a:t>
            </a:r>
          </a:p>
        </p:txBody>
      </p:sp>
      <p:sp>
        <p:nvSpPr>
          <p:cNvPr id="6" name="Content Placeholder 5"/>
          <p:cNvSpPr>
            <a:spLocks noGrp="1"/>
          </p:cNvSpPr>
          <p:nvPr>
            <p:ph sz="half" idx="4"/>
          </p:nvPr>
        </p:nvSpPr>
        <p:spPr/>
        <p:txBody>
          <a:bodyPr/>
          <a:lstStyle/>
          <a:p>
            <a:r>
              <a:t>1. 体育会展需要虚拟现实技术来创造身临其境的体验，让观众感觉自己置身于现场。</a:t>
            </a:r>
          </a:p>
          <a:p>
            <a:r>
              <a:t>2. 体育会展需要元宇宙技术来创造一个更加沉浸式和互动的环境，让观众可以与其他观众和运动员进行互动。</a:t>
            </a:r>
          </a:p>
          <a:p>
            <a:r>
              <a:t>3. 体育会展需要虚拟现实技术和元宇宙技术的结合，以创造一个更加丰富和难忘的体验。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元宇宙与虚拟现实技术在体育会展中的应用背景</a:t>
            </a:r>
          </a:p>
        </p:txBody>
      </p:sp>
      <p:sp>
        <p:nvSpPr>
          <p:cNvPr id="3" name="Text Placeholder 2"/>
          <p:cNvSpPr>
            <a:spLocks noGrp="1"/>
          </p:cNvSpPr>
          <p:nvPr>
            <p:ph type="body" idx="1"/>
          </p:nvPr>
        </p:nvSpPr>
        <p:spPr/>
        <p:txBody>
          <a:bodyPr/>
          <a:lstStyle/>
          <a:p>
            <a:r>
              <a:t>元宇宙与虚拟现实技术在体育会展中的应用场景</a:t>
            </a:r>
          </a:p>
        </p:txBody>
      </p:sp>
      <p:sp>
        <p:nvSpPr>
          <p:cNvPr id="4" name="Content Placeholder 3"/>
          <p:cNvSpPr>
            <a:spLocks noGrp="1"/>
          </p:cNvSpPr>
          <p:nvPr>
            <p:ph sz="half" idx="2"/>
          </p:nvPr>
        </p:nvSpPr>
        <p:spPr/>
        <p:txBody>
          <a:bodyPr/>
          <a:lstStyle/>
          <a:p>
            <a:r>
              <a:t>1. 虚拟现实技术可以用于体育会展中的虚拟场馆，让观众能够体验到场馆的真实感。</a:t>
            </a:r>
          </a:p>
          <a:p>
            <a:r>
              <a:t>2. 元宇宙技术可以用于体育会展中的虚拟展厅，让观众能够在虚拟现实中参观体育展品。</a:t>
            </a:r>
          </a:p>
          <a:p>
            <a:r>
              <a:t>3. 虚拟现实技术和元宇宙技术还可以用于体育会展中的虚拟会议，让观众能够在虚拟现实中参加会议。</a:t>
            </a:r>
          </a:p>
        </p:txBody>
      </p:sp>
      <p:sp>
        <p:nvSpPr>
          <p:cNvPr id="5" name="Text Placeholder 4"/>
          <p:cNvSpPr>
            <a:spLocks noGrp="1"/>
          </p:cNvSpPr>
          <p:nvPr>
            <p:ph type="body" idx="3"/>
          </p:nvPr>
        </p:nvSpPr>
        <p:spPr/>
        <p:txBody>
          <a:bodyPr/>
          <a:lstStyle/>
          <a:p>
            <a:r>
              <a:t>元宇宙与虚拟现实技术在体育会展中的应用价值</a:t>
            </a:r>
          </a:p>
        </p:txBody>
      </p:sp>
      <p:sp>
        <p:nvSpPr>
          <p:cNvPr id="6" name="Content Placeholder 5"/>
          <p:cNvSpPr>
            <a:spLocks noGrp="1"/>
          </p:cNvSpPr>
          <p:nvPr>
            <p:ph sz="half" idx="4"/>
          </p:nvPr>
        </p:nvSpPr>
        <p:spPr/>
        <p:txBody>
          <a:bodyPr/>
          <a:lstStyle/>
          <a:p>
            <a:r>
              <a:t>1. 虚拟现实技术和元宇宙技术可以为体育会展提供更身临其境和互动的体验，让观众感觉自己置身于现场。</a:t>
            </a:r>
          </a:p>
          <a:p>
            <a:r>
              <a:t>2. 虚拟现实技术和元宇宙技术可以帮助体育会展吸引更多观众，扩大体育会展的影响力。</a:t>
            </a:r>
          </a:p>
          <a:p>
            <a:r>
              <a:t>3. 虚拟现实技术和元宇宙技术可以帮助体育会展提高盈利能力，为体育会展带来新的收入来源。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元宇宙与虚拟现实技术在体育会展中的应用背景</a:t>
            </a:r>
          </a:p>
        </p:txBody>
      </p:sp>
      <p:sp>
        <p:nvSpPr>
          <p:cNvPr id="3" name="Text Placeholder 2"/>
          <p:cNvSpPr>
            <a:spLocks noGrp="1"/>
          </p:cNvSpPr>
          <p:nvPr>
            <p:ph type="body" idx="1"/>
          </p:nvPr>
        </p:nvSpPr>
        <p:spPr/>
        <p:txBody>
          <a:bodyPr/>
          <a:lstStyle/>
          <a:p>
            <a:r>
              <a:t>元宇宙与虚拟现实技术在体育会展中的挑战与机遇</a:t>
            </a:r>
          </a:p>
        </p:txBody>
      </p:sp>
      <p:sp>
        <p:nvSpPr>
          <p:cNvPr id="4" name="Content Placeholder 3"/>
          <p:cNvSpPr>
            <a:spLocks noGrp="1"/>
          </p:cNvSpPr>
          <p:nvPr>
            <p:ph sz="half" idx="2"/>
          </p:nvPr>
        </p:nvSpPr>
        <p:spPr/>
        <p:txBody>
          <a:bodyPr/>
          <a:lstStyle/>
          <a:p>
            <a:r>
              <a:t>1. 虚拟现实技术和元宇宙技术在体育会展中的应用还面临着一些挑战，包括技术成本高、用户接受度低、内容匮乏等。</a:t>
            </a:r>
          </a:p>
          <a:p>
            <a:r>
              <a:t>2. 虚拟现实技术和元宇宙技术在体育会展中的应用也面临着一些机遇，包括技术不断进步、用户接受度不断提高、内容不断丰富等。</a:t>
            </a:r>
          </a:p>
          <a:p>
            <a:r>
              <a:t>3. 虚拟现实技术和元宇宙技术在体育会展中的应用需要不断创新，不断克服挑战，才能实现更大的发展。</a:t>
            </a:r>
          </a:p>
        </p:txBody>
      </p:sp>
      <p:sp>
        <p:nvSpPr>
          <p:cNvPr id="5" name="Text Placeholder 4"/>
          <p:cNvSpPr>
            <a:spLocks noGrp="1"/>
          </p:cNvSpPr>
          <p:nvPr>
            <p:ph type="body" idx="3"/>
          </p:nvPr>
        </p:nvSpPr>
        <p:spPr/>
        <p:txBody>
          <a:bodyPr/>
          <a:lstStyle/>
          <a:p>
            <a:r>
              <a:t>元宇宙与虚拟现实技术在体育会展中的未来发展趋势</a:t>
            </a:r>
          </a:p>
        </p:txBody>
      </p:sp>
      <p:sp>
        <p:nvSpPr>
          <p:cNvPr id="6" name="Content Placeholder 5"/>
          <p:cNvSpPr>
            <a:spLocks noGrp="1"/>
          </p:cNvSpPr>
          <p:nvPr>
            <p:ph sz="half" idx="4"/>
          </p:nvPr>
        </p:nvSpPr>
        <p:spPr/>
        <p:txBody>
          <a:bodyPr/>
          <a:lstStyle/>
          <a:p>
            <a:r>
              <a:t>1. 虚拟现实技术和元宇宙技术在体育会展中的应用将在未来继续增长，并成为体育会展的重要组成部分。</a:t>
            </a:r>
          </a:p>
          <a:p>
            <a:r>
              <a:t>2. 虚拟现实技术和元宇宙技术在体育会展中的应用将与其他新技术相结合，创造出更加身临其境和互动的体验。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元宇宙与虚拟现实技术在体育会展中的应用现状</a:t>
            </a:r>
          </a:p>
        </p:txBody>
      </p:sp>
      <p:sp>
        <p:nvSpPr>
          <p:cNvPr id="3" name="Subtitle 2"/>
          <p:cNvSpPr>
            <a:spLocks noGrp="1"/>
          </p:cNvSpPr>
          <p:nvPr>
            <p:ph type="subTitle" idx="1"/>
          </p:nvPr>
        </p:nvSpPr>
        <p:spPr/>
        <p:txBody>
          <a:bodyPr/>
          <a:lstStyle/>
          <a:p>
            <a:r>
              <a:t>元宇宙与虚拟现实技术在体育会展中的应用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元宇宙与虚拟现实技术在体育会展中的应用现状</a:t>
            </a:r>
          </a:p>
        </p:txBody>
      </p:sp>
      <p:sp>
        <p:nvSpPr>
          <p:cNvPr id="3" name="Text Placeholder 2"/>
          <p:cNvSpPr>
            <a:spLocks noGrp="1"/>
          </p:cNvSpPr>
          <p:nvPr>
            <p:ph type="body" idx="1"/>
          </p:nvPr>
        </p:nvSpPr>
        <p:spPr/>
        <p:txBody>
          <a:bodyPr/>
          <a:lstStyle/>
          <a:p>
            <a:r>
              <a:t>体育虚拟会展平台搭建：</a:t>
            </a:r>
          </a:p>
        </p:txBody>
      </p:sp>
      <p:sp>
        <p:nvSpPr>
          <p:cNvPr id="4" name="Content Placeholder 3"/>
          <p:cNvSpPr>
            <a:spLocks noGrp="1"/>
          </p:cNvSpPr>
          <p:nvPr>
            <p:ph sz="half" idx="2"/>
          </p:nvPr>
        </p:nvSpPr>
        <p:spPr/>
        <p:txBody>
          <a:bodyPr/>
          <a:lstStyle/>
          <a:p>
            <a:r>
              <a:t>1. 元宇宙与虚拟现实技术可用于搭建身临其境的虚拟会展平台，提供数字孪生和虚拟导览服务，增强用户体验。</a:t>
            </a:r>
          </a:p>
          <a:p>
            <a:r>
              <a:t>2. 元宇宙与虚拟现实技术可用于创建虚拟展厅和展位，允许参展商展示产品和服务，而无需实际参展。</a:t>
            </a:r>
          </a:p>
          <a:p>
            <a:r>
              <a:t>3. 元宇宙与虚拟现实技术可用于举办虚拟会议和论坛，使来自世界各地的与会者能够在线参加。</a:t>
            </a:r>
          </a:p>
        </p:txBody>
      </p:sp>
      <p:sp>
        <p:nvSpPr>
          <p:cNvPr id="5" name="Text Placeholder 4"/>
          <p:cNvSpPr>
            <a:spLocks noGrp="1"/>
          </p:cNvSpPr>
          <p:nvPr>
            <p:ph type="body" idx="3"/>
          </p:nvPr>
        </p:nvSpPr>
        <p:spPr/>
        <p:txBody>
          <a:bodyPr/>
          <a:lstStyle/>
          <a:p>
            <a:r>
              <a:t>虚拟体育赛事体验：</a:t>
            </a:r>
          </a:p>
        </p:txBody>
      </p:sp>
      <p:sp>
        <p:nvSpPr>
          <p:cNvPr id="6" name="Content Placeholder 5"/>
          <p:cNvSpPr>
            <a:spLocks noGrp="1"/>
          </p:cNvSpPr>
          <p:nvPr>
            <p:ph sz="half" idx="4"/>
          </p:nvPr>
        </p:nvSpPr>
        <p:spPr/>
        <p:txBody>
          <a:bodyPr/>
          <a:lstStyle/>
          <a:p>
            <a:r>
              <a:t>1. 元宇宙与虚拟现实技术可用于打造虚拟体育场馆和赛场，让用户能够身临其境地观看体育赛事，感受现场氛围。</a:t>
            </a:r>
          </a:p>
          <a:p>
            <a:r>
              <a:t>2. 元宇宙与虚拟现实技术可用于创建虚拟运动员和虚拟团队，让用户能够参与到虚拟体育赛事中，获得沉浸感。</a:t>
            </a:r>
          </a:p>
          <a:p>
            <a:r>
              <a:t>3. 元宇宙与虚拟现实技术可用于提供虚拟赛事数据分析和回放，帮助用户更好地了解赛事详情和战术。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元宇宙与虚拟现实技术在体育会展中的应用现状</a:t>
            </a:r>
          </a:p>
        </p:txBody>
      </p:sp>
      <p:sp>
        <p:nvSpPr>
          <p:cNvPr id="3" name="Text Placeholder 2"/>
          <p:cNvSpPr>
            <a:spLocks noGrp="1"/>
          </p:cNvSpPr>
          <p:nvPr>
            <p:ph type="body" idx="1"/>
          </p:nvPr>
        </p:nvSpPr>
        <p:spPr/>
        <p:txBody>
          <a:bodyPr/>
          <a:lstStyle/>
          <a:p>
            <a:r>
              <a:t>运动员训练与康复：</a:t>
            </a:r>
          </a:p>
        </p:txBody>
      </p:sp>
      <p:sp>
        <p:nvSpPr>
          <p:cNvPr id="4" name="Content Placeholder 3"/>
          <p:cNvSpPr>
            <a:spLocks noGrp="1"/>
          </p:cNvSpPr>
          <p:nvPr>
            <p:ph sz="half" idx="2"/>
          </p:nvPr>
        </p:nvSpPr>
        <p:spPr/>
        <p:txBody>
          <a:bodyPr/>
          <a:lstStyle/>
          <a:p>
            <a:r>
              <a:t>1. 元宇宙与虚拟现实技术可用于创建虚拟训练环境，让运动员能够进行安全有效的训练，避免受伤风险。</a:t>
            </a:r>
          </a:p>
          <a:p>
            <a:r>
              <a:t>2. 元宇宙与虚拟现实技术可用于进行运动康复训练，帮助运动员更快地恢复健康，提高运动表现。</a:t>
            </a:r>
          </a:p>
          <a:p>
            <a:r>
              <a:t>3. 元宇宙与虚拟现实技术可用于提供虚拟教练和虚拟训练课程，让运动员能够随时随地进行训练。</a:t>
            </a:r>
          </a:p>
        </p:txBody>
      </p:sp>
      <p:sp>
        <p:nvSpPr>
          <p:cNvPr id="5" name="Text Placeholder 4"/>
          <p:cNvSpPr>
            <a:spLocks noGrp="1"/>
          </p:cNvSpPr>
          <p:nvPr>
            <p:ph type="body" idx="3"/>
          </p:nvPr>
        </p:nvSpPr>
        <p:spPr/>
        <p:txBody>
          <a:bodyPr/>
          <a:lstStyle/>
          <a:p>
            <a:r>
              <a:t>体育用品展示与销售：</a:t>
            </a:r>
          </a:p>
        </p:txBody>
      </p:sp>
      <p:sp>
        <p:nvSpPr>
          <p:cNvPr id="6" name="Content Placeholder 5"/>
          <p:cNvSpPr>
            <a:spLocks noGrp="1"/>
          </p:cNvSpPr>
          <p:nvPr>
            <p:ph sz="half" idx="4"/>
          </p:nvPr>
        </p:nvSpPr>
        <p:spPr/>
        <p:txBody>
          <a:bodyPr/>
          <a:lstStyle/>
          <a:p>
            <a:r>
              <a:t>1. 元宇宙与虚拟现实技术可用于创建虚拟体育用品商店，让用户能够在线浏览和购买体育用品。</a:t>
            </a:r>
          </a:p>
          <a:p>
            <a:r>
              <a:t>2. 元宇宙与虚拟现实技术可用于提供虚拟试穿和虚拟体验服务，帮助用户更好地选择合适的体育用品。</a:t>
            </a:r>
          </a:p>
          <a:p>
            <a:r>
              <a:t>3. 元宇宙与虚拟现实技术可用于举办虚拟体育用品发布会，让用户能够第一时间了解最新产品信息。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元宇宙与虚拟现实技术在体育会展中的应用现状</a:t>
            </a:r>
          </a:p>
        </p:txBody>
      </p:sp>
      <p:sp>
        <p:nvSpPr>
          <p:cNvPr id="3" name="Text Placeholder 2"/>
          <p:cNvSpPr>
            <a:spLocks noGrp="1"/>
          </p:cNvSpPr>
          <p:nvPr>
            <p:ph type="body" idx="1"/>
          </p:nvPr>
        </p:nvSpPr>
        <p:spPr/>
        <p:txBody>
          <a:bodyPr/>
          <a:lstStyle/>
          <a:p>
            <a:r>
              <a:t>赛事组织与管理：</a:t>
            </a:r>
          </a:p>
        </p:txBody>
      </p:sp>
      <p:sp>
        <p:nvSpPr>
          <p:cNvPr id="4" name="Content Placeholder 3"/>
          <p:cNvSpPr>
            <a:spLocks noGrp="1"/>
          </p:cNvSpPr>
          <p:nvPr>
            <p:ph sz="half" idx="2"/>
          </p:nvPr>
        </p:nvSpPr>
        <p:spPr/>
        <p:txBody>
          <a:bodyPr/>
          <a:lstStyle/>
          <a:p>
            <a:r>
              <a:t>1. 元宇宙与虚拟现实技术可用于进行赛事组织和管理，包括报名、签到、积分统计、排名等。</a:t>
            </a:r>
          </a:p>
          <a:p>
            <a:r>
              <a:t>2. 元宇宙与虚拟现实技术可用于提供赛事直播和回放服务，让用户能够实时观看赛事，或在赛后重温精彩时刻。</a:t>
            </a:r>
          </a:p>
          <a:p>
            <a:r>
              <a:t>3. 元宇宙与虚拟现实技术可用于进行赛事数据分析，帮助赛事组织者更好地了解赛事情况，并做出相应的决策。</a:t>
            </a:r>
          </a:p>
        </p:txBody>
      </p:sp>
      <p:sp>
        <p:nvSpPr>
          <p:cNvPr id="5" name="Text Placeholder 4"/>
          <p:cNvSpPr>
            <a:spLocks noGrp="1"/>
          </p:cNvSpPr>
          <p:nvPr>
            <p:ph type="body" idx="3"/>
          </p:nvPr>
        </p:nvSpPr>
        <p:spPr/>
        <p:txBody>
          <a:bodyPr/>
          <a:lstStyle/>
          <a:p>
            <a:r>
              <a:t>体育营销与推广：</a:t>
            </a:r>
          </a:p>
        </p:txBody>
      </p:sp>
      <p:sp>
        <p:nvSpPr>
          <p:cNvPr id="6" name="Content Placeholder 5"/>
          <p:cNvSpPr>
            <a:spLocks noGrp="1"/>
          </p:cNvSpPr>
          <p:nvPr>
            <p:ph sz="half" idx="4"/>
          </p:nvPr>
        </p:nvSpPr>
        <p:spPr/>
        <p:txBody>
          <a:bodyPr/>
          <a:lstStyle/>
          <a:p>
            <a:r>
              <a:t>1. 元宇宙与虚拟现实技术可用于创建虚拟营销活动，如虚拟发布会、虚拟展览等，吸引用户参与。</a:t>
            </a:r>
          </a:p>
          <a:p>
            <a:r>
              <a:t>2. 元宇宙与虚拟现实技术可用于进行虚拟体育营销，如创建虚拟运动员、虚拟战队，或在虚拟体育游戏中植入品牌元素。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元宇宙与虚拟现实技术在体育会展中的应用趋势</a:t>
            </a:r>
          </a:p>
        </p:txBody>
      </p:sp>
      <p:sp>
        <p:nvSpPr>
          <p:cNvPr id="3" name="Subtitle 2"/>
          <p:cNvSpPr>
            <a:spLocks noGrp="1"/>
          </p:cNvSpPr>
          <p:nvPr>
            <p:ph type="subTitle" idx="1"/>
          </p:nvPr>
        </p:nvSpPr>
        <p:spPr/>
        <p:txBody>
          <a:bodyPr/>
          <a:lstStyle/>
          <a:p>
            <a:r>
              <a:t>元宇宙与虚拟现实技术在体育会展中的应用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元宇宙与虚拟现实技术在体育会展中的应用趋势</a:t>
            </a:r>
          </a:p>
        </p:txBody>
      </p:sp>
      <p:sp>
        <p:nvSpPr>
          <p:cNvPr id="3" name="Text Placeholder 2"/>
          <p:cNvSpPr>
            <a:spLocks noGrp="1"/>
          </p:cNvSpPr>
          <p:nvPr>
            <p:ph type="body" idx="1"/>
          </p:nvPr>
        </p:nvSpPr>
        <p:spPr/>
        <p:txBody>
          <a:bodyPr/>
          <a:lstStyle/>
          <a:p>
            <a:r>
              <a:t>元宇宙与虚拟现实技术在体育会展中的沉浸式体验</a:t>
            </a:r>
          </a:p>
        </p:txBody>
      </p:sp>
      <p:sp>
        <p:nvSpPr>
          <p:cNvPr id="4" name="Content Placeholder 3"/>
          <p:cNvSpPr>
            <a:spLocks noGrp="1"/>
          </p:cNvSpPr>
          <p:nvPr>
            <p:ph sz="half" idx="2"/>
          </p:nvPr>
        </p:nvSpPr>
        <p:spPr/>
        <p:txBody>
          <a:bodyPr/>
          <a:lstStyle/>
          <a:p>
            <a:r>
              <a:t>1. 利用虚拟现实技术创造逼真的体育会展环境，使参观者能够身临其境地体验体育赛事和活动。</a:t>
            </a:r>
          </a:p>
          <a:p>
            <a:r>
              <a:t>2. 结合元宇宙的概念，构建一个虚拟的体育世界，让人们可以随时随地参与到体育活动中。</a:t>
            </a:r>
          </a:p>
          <a:p>
            <a:r>
              <a:t>3. 使用增强现实技术将虚拟元素叠加在现实世界中，让参观者能够以一种增强的方式体验体育会展。</a:t>
            </a:r>
          </a:p>
        </p:txBody>
      </p:sp>
      <p:sp>
        <p:nvSpPr>
          <p:cNvPr id="5" name="Text Placeholder 4"/>
          <p:cNvSpPr>
            <a:spLocks noGrp="1"/>
          </p:cNvSpPr>
          <p:nvPr>
            <p:ph type="body" idx="3"/>
          </p:nvPr>
        </p:nvSpPr>
        <p:spPr/>
        <p:txBody>
          <a:bodyPr/>
          <a:lstStyle/>
          <a:p>
            <a:r>
              <a:t>元宇宙与虚拟现实技术在体育会展中的互动性和参与性</a:t>
            </a:r>
          </a:p>
        </p:txBody>
      </p:sp>
      <p:sp>
        <p:nvSpPr>
          <p:cNvPr id="6" name="Content Placeholder 5"/>
          <p:cNvSpPr>
            <a:spLocks noGrp="1"/>
          </p:cNvSpPr>
          <p:nvPr>
            <p:ph sz="half" idx="4"/>
          </p:nvPr>
        </p:nvSpPr>
        <p:spPr/>
        <p:txBody>
          <a:bodyPr/>
          <a:lstStyle/>
          <a:p>
            <a:r>
              <a:t>1. 让参观者能够通过虚拟现实技术参与到体育活动中，例如参加虚拟比赛或与运动员互动。</a:t>
            </a:r>
          </a:p>
          <a:p>
            <a:r>
              <a:t>2. 利用元宇宙的概念，创造一个可以让参观者共享体验的虚拟世界，从而增强参与感。</a:t>
            </a:r>
          </a:p>
          <a:p>
            <a:r>
              <a:t>3. 使用增强现实技术将虚拟元素与现实世界结合，使参观者能够以一种更有趣和互动的形式参与体育会展。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元宇宙与虚拟现实技术在体育会展中的应用趋势</a:t>
            </a:r>
          </a:p>
        </p:txBody>
      </p:sp>
      <p:sp>
        <p:nvSpPr>
          <p:cNvPr id="3" name="Text Placeholder 2"/>
          <p:cNvSpPr>
            <a:spLocks noGrp="1"/>
          </p:cNvSpPr>
          <p:nvPr>
            <p:ph type="body" idx="1"/>
          </p:nvPr>
        </p:nvSpPr>
        <p:spPr/>
        <p:txBody>
          <a:bodyPr/>
          <a:lstStyle/>
          <a:p>
            <a:r>
              <a:t>元宇宙与虚拟现实技术在体育会展中的个性化和定制化</a:t>
            </a:r>
          </a:p>
        </p:txBody>
      </p:sp>
      <p:sp>
        <p:nvSpPr>
          <p:cNvPr id="4" name="Content Placeholder 3"/>
          <p:cNvSpPr>
            <a:spLocks noGrp="1"/>
          </p:cNvSpPr>
          <p:nvPr>
            <p:ph sz="half" idx="2"/>
          </p:nvPr>
        </p:nvSpPr>
        <p:spPr/>
        <p:txBody>
          <a:bodyPr/>
          <a:lstStyle/>
          <a:p>
            <a:r>
              <a:t>1. 使用人工智能技术，根据参观者的兴趣和偏好，为他们量身定制个性化的体育会展体验。</a:t>
            </a:r>
          </a:p>
          <a:p>
            <a:r>
              <a:t>2. 利用元宇宙的概念，创建一个可以根据参观者需求进行定制的虚拟体育世界。</a:t>
            </a:r>
          </a:p>
          <a:p>
            <a:r>
              <a:t>3. 使用增强现实技术，将虚拟元素与现实世界结合，为参观者创造独特的和个性化的体验。</a:t>
            </a:r>
          </a:p>
        </p:txBody>
      </p:sp>
      <p:sp>
        <p:nvSpPr>
          <p:cNvPr id="5" name="Text Placeholder 4"/>
          <p:cNvSpPr>
            <a:spLocks noGrp="1"/>
          </p:cNvSpPr>
          <p:nvPr>
            <p:ph type="body" idx="3"/>
          </p:nvPr>
        </p:nvSpPr>
        <p:spPr/>
        <p:txBody>
          <a:bodyPr/>
          <a:lstStyle/>
          <a:p>
            <a:r>
              <a:t>元宇宙与虚拟现实技术在体育会展中的数据分析和洞察</a:t>
            </a:r>
          </a:p>
        </p:txBody>
      </p:sp>
      <p:sp>
        <p:nvSpPr>
          <p:cNvPr id="6" name="Content Placeholder 5"/>
          <p:cNvSpPr>
            <a:spLocks noGrp="1"/>
          </p:cNvSpPr>
          <p:nvPr>
            <p:ph sz="half" idx="4"/>
          </p:nvPr>
        </p:nvSpPr>
        <p:spPr/>
        <p:txBody>
          <a:bodyPr/>
          <a:lstStyle/>
          <a:p>
            <a:r>
              <a:t>1. 利用虚拟现实技术收集参观者的行为数据，分析他们的喜好和偏好，从而为体育会展组织者提供有价值的洞察。</a:t>
            </a:r>
          </a:p>
          <a:p>
            <a:r>
              <a:t>2. 利用元宇宙的概念，创建一个可以收集和分析参观者数据的虚拟体育世界，帮助组织者了解参观者的需求和兴趣。</a:t>
            </a:r>
          </a:p>
          <a:p>
            <a:r>
              <a:t>3. 使用增强现实技术，将虚拟元素与现实世界结合，收集参观者的数据，以便组织者更好地了解他们的行为和偏好。</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https://d.book118.com/077034152106006041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元宇宙与虚拟现实技术概述</vt:lpstr>
      <vt:lpstr> 元宇宙与虚拟现实技术概述</vt:lpstr>
      <vt:lpstr> 元宇宙与虚拟现实技术概述</vt:lpstr>
      <vt:lpstr> 元宇宙与虚拟现实技术概述</vt:lpstr>
      <vt:lpstr> 元宇宙与虚拟现实技术在体育会展中的应用背景</vt:lpstr>
      <vt:lpstr> 元宇宙与虚拟现实技术在体育会展中的应用背景</vt:lpstr>
      <vt:lpstr> 元宇宙与虚拟现实技术在体育会展中的应用背景</vt:lpstr>
      <vt:lpstr> 元宇宙与虚拟现实技术在体育会展中的应用背景</vt:lpstr>
      <vt:lpstr> 元宇宙与虚拟现实技术在体育会展中的应用现状</vt:lpstr>
      <vt:lpstr> 元宇宙与虚拟现实技术在体育会展中的应用现状</vt:lpstr>
      <vt:lpstr> 元宇宙与虚拟现实技术在体育会展中的应用现状</vt:lpstr>
      <vt:lpstr> 元宇宙与虚拟现实技术在体育会展中的应用现状</vt:lpstr>
      <vt:lpstr> 元宇宙与虚拟现实技术在体育会展中的应用趋势</vt:lpstr>
      <vt:lpstr> 元宇宙与虚拟现实技术在体育会展中的应用趋势</vt:lpstr>
      <vt:lpstr> 元宇宙与虚拟现实技术在体育会展中的应用趋势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2024-09-14T07:54:29.500</cp:lastPrinted>
  <dcterms:created xsi:type="dcterms:W3CDTF">2024-09-13T23:54:29Z</dcterms:created>
  <dcterms:modified xsi:type="dcterms:W3CDTF">2024-09-13T23:54:31Z</dcterms:modified>
</cp:coreProperties>
</file>