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C881D-07FC-49F5-ABDB-E79CAA73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5A3F4-6FE9-4F58-A809-58C1D5E9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0FFDA-A6A6-43CD-A637-CC087ED8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6F78C-BAC0-4951-91AE-5D32DC13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E39FC-67D4-42C1-8F98-C7D9CA20A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AAB6A-FEDE-4B88-AAAA-E4C1FE22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CC276-B311-4BBA-85D7-491435726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D5AF8-E3FA-4916-822F-D1C5E3AE3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4F5A5-B00F-4C17-8985-FF987EFAB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0D5A0-F36F-4599-9BCF-F0435C27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51EB5-D091-4A32-9D31-20686580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50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儿童酮症酸中毒护理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儿童酮症酸中毒的病因和病理生理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儿童酮症酸中毒的临床表现与诊断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儿童酮症酸中毒的心理护理与健康教育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儿童酮症酸中毒的出院指导与随访管理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探讨儿童酮症酸中毒的护理方法，提高对该病症的认识和应对能力，降低患儿的死亡率。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儿童酮症酸中毒是一种常见的代谢性疾病，严重威胁着患儿的生命安全。近年来，随着医疗技术的不断进步和护理理念的不断更新，儿童酮症酸中毒的护理方法也得到了不断改进和完善。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儿童酮症酸中毒是由于体内胰岛素绝对或相对缺乏，以及升糖激素不适当升高，引起糖、脂肪和蛋白质代谢紊乱，以致水、电解质和酸碱平衡失调，以高血糖、高血酮和代谢性酸中毒为主要表现的临床综合征。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儿童酮症酸中毒可导致脱水、休克、昏迷等严重后果，甚至危及生命。此外，长期反复发作还可导致患儿生长发育迟缓、智力低下等并发症，严重影响患儿的生活质量和预后。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儿童酮症酸中毒的定义和危害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儿童酮症酸中毒的病因和病理生理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由于胰岛素绝对或相对不足，以及升糖激素不适当升高，引起糖、脂肪和蛋白质代谢紊乱，以致水、电解质和酸碱平衡失调，以高血糖、高血酮和代谢性酸中毒为主要表现。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饥饿性酮症酸中毒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较长时间的饥饿致使能量摄入严重不足，人体动员体内脂肪、蛋白质水解提供能量，使代谢产物中丙酮类物质增加，出现类似糖尿病酮症的相关症候群。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酒精性酮症酸中毒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大量饮酒后，可抑制糖异生，酮体生成加速，导致酮症。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病理生理过程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体生成增多：在胰岛素绝对或相对不足的情况下，肝脏葡萄糖利用减少，脂肪分解增加，脂肪酸在肝内β-氧化产生大量乙酰CoA。由于糖代谢紊乱，草酰乙酸不足，乙酰CoA不能进入三羧酸循环氧化供能而缩合成酮体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代谢异常：当体内糖类和脂肪代谢出现紊乱时，蛋白质分解增加，产生大量氨基酸进入肝脏，部分氨基酸脱氨基后产生的生糖氨基酸在肝脏中异生为葡萄糖，进一步加重高血糖；部分氨基酸脱氨基后产生的生酮氨基酸进一步代谢为酮体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失调：大量酮体经肾排出时，可与肾小管中的Na⁺结合生成有机酸，消耗体内的Na⁺、H⁺和HCO₃⁻，使机体出现代谢性酸中毒。同时，由于厌食、恶心、呕吐等胃肠道症状导致K⁺随消化液大量丢失，在代偿过程中，K⁺和Na⁺的交换、H⁺和Na⁺的交换增加，即保留了Na⁺，但排出了K⁺及H⁺，造成低钾血症和碱中毒。当病情进一步发展时，由于肾脏排泄功能障碍和机体严重失水，K⁺排出受限，血钾浓度可升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压改变：由于血糖升高、血酮体增加和血液浓缩，细胞外液渗透压增高，细胞内液向细胞外转移，引起细胞内失水。同时因高血糖时肾糖阈升高，肾小管重吸收葡萄糖增加，使尿液渗透压增高，肾小管重吸收水分增加，进一步加重脱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儿童酮症酸中毒的临床表现与诊断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脱水症状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儿童酮症酸中毒时，常出现食欲减退、恶心、呕吐、腹痛等消化系统症状。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儿童酮症酸中毒还可表现为精神不振、头痛、烦躁不安，甚至昏迷等神经系统症状。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病情严重时，儿童可能出现呼吸急促、呼吸深快、呼出气体有酮味等呼吸系统症状。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由于酮体排出和酸性物质堆积，儿童可能出现口唇干燥、眼窝凹陷、尿量减少等脱水症状。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通过检测血液中的血糖、血酮体、酸碱平衡等指标，可以判断儿童是否患有酮症酸中毒。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尿液检查可以了解肾脏排泄酮体的情况，进一步辅助诊断。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结合儿童的临床表现、实验室检查结果以及病史等信息，医生可以综合判断并确诊儿童是否患有酮症酸中毒。同时，还需注意与糖尿病酮症酸中毒等疾病进行鉴别诊断。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实验室检查和诊断标准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https://d.book118.com/077035055011006055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2024-09-29T14:06:16.468</cp:lastPrinted>
  <dcterms:created xsi:type="dcterms:W3CDTF">2024-09-29T06:06:16Z</dcterms:created>
  <dcterms:modified xsi:type="dcterms:W3CDTF">2024-09-29T06:06:18Z</dcterms:modified>
</cp:coreProperties>
</file>