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0BDB6-E886-43B7-A13D-B594D5155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191D6-DBF1-4576-A8D3-F5F8AE70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B7F2-3837-4DAE-A8B0-5F683D0B9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BFC34-5539-4D82-8B69-54B1AD35D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D4799-3FE2-4753-AE29-E1BE9AF2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0AA97A-D512-4D5E-A6B0-0DA1B6A4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EC62F-ADCA-4E1B-8736-6F73A4C83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C3675-9AD9-4B31-8745-18A591F5E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716F4-3E65-44EB-A1C6-03B4C64AD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4ECC1-078C-425C-82A5-9748B447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89CC5-28EB-4072-A702-0307B4043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611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机场培训课件B737机型知识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B737机型概述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飞行原理及性能参数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机场运行规则及程序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客舱服务与设施管理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维修保养与故障排除技巧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安全管理与应急处置能力培训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B737机型概述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042" r="6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发展历程及主要型号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初始发展阶段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B737-100和B737-200，作为短程客机投入市场，满足航空公司的短程航线需求。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经典型号阶段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B737-300、B737-400和B737-500，引入先进技术，提高飞行性能和乘客舒适度，成为中短程航线的热门选择。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新一代型号阶段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B737 MAX系列，采用先进发动机和气动设计，降低油耗和噪音，提高航程和载客量。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市场需求与应用领域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随着全球航空市场的快速发展，航空公司对高效、经济、舒适的短中程客机的需求不断增加。B737系列机型凭借其卓越的性能和广泛的适应性，成为航空公司的首选。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B737系列机型广泛应用于国内和国际航线，包括商务、旅游、货运等多种用途。其灵活性和可靠性使得它能够在各种复杂的气象条件下安全、准时地完成航班任务。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5750" b="15750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经过数十年的不断改进和优化，B737系列机型已成为航空界公认的高可靠性飞机之一。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B737系列机型采用先进的发动机技术、气动设计和航电系统，确保飞机在性能、安全和经济性方面达到行业领先水平。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高效经济性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先进的发动机技术和气动设计使得B737系列机型在燃油消耗和维护成本方面具有显著优势。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宽敞的客舱空间、先进的座椅设计和娱乐设施为乘客提供舒适的飞行体验。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广泛适应性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B737系列机型可适应多种航线和气候条件，满足航空公司的多样化需求。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飞行原理及性能参数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飞行原理简介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伯努利定理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飞机升力产生的基本原理，通过机翼形状使得上下表面气流速度不同，从而产生压力差。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飞机推进力的产生原理，发动机产生的推力使得飞机向前飞行。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稳定性与操纵性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飞机在空中保持平衡和稳定的基本原理，包括纵向、横向和航向稳定性。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主要性能参数解析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5556" r="1555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最大起飞重量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B737机型的最大允许起飞重量，影响飞机的燃油消耗、航程和爬升性能。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B737机型能够达到的最大飞行高度，受发动机性能和大气条件影响。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最大着陆重量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B737机型的最大允许着陆重量，确保飞机在着陆时的安全。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巡航速度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B737机型在巡航阶段的经济速度，影响燃油消耗和飞行时间。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飞行安全与操作规范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飞行前检查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确保飞机在起飞前处于适航状态，包括检查发动机、航电系统、燃油系统等。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空中交通管制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遵守空中交通管制规则，确保飞行过程中的安全间隔和通信畅通。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熟悉并掌握紧急情况下的处置程序，如发动机失效、失火、失压等。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机组资源管理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合理利用机组资源，包括飞行员、空乘人员和地面人员之间的协作与沟通，确保飞行安全。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机场运行规则及程序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包括机场的定义、功能、分类以及运行管理体系等。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机场运行基本概念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机场运行规则体系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机场运行安全要求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涵盖国际民航组织（ICAO）、中国民用航空局（CAAC）等相关法规和标准。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涉及航空安全、地面安全、消防安全等方面的规定。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机场运行规则概述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根据市场需求、运力资源、天气等因素，制定合理的航班计划。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542" r="21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航班计划编制原则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针对突发事件、恶劣天气等不可预测因素，及时调整航班计划，确保运行安全。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航班计划调整策略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运用先进的算法和技术手段，提高航班计划的编制效率和质量。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航班计划优化方法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航班计划编制与调整方法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https://d.book118.com/077036112014006036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2024-09-10T20:49:06.887</cp:lastPrinted>
  <dcterms:created xsi:type="dcterms:W3CDTF">2024-09-10T12:49:06Z</dcterms:created>
  <dcterms:modified xsi:type="dcterms:W3CDTF">2024-09-10T12:49:09Z</dcterms:modified>
</cp:coreProperties>
</file>