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B9F7F-ECE5-4DCA-B918-A0FFE031D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7B31E-6E13-4F36-87F3-B0204DD7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61CFF-7B7A-4ECB-AC8B-28AE94B9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1B407-0729-49B5-A6A9-99ECA21F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26531-AB16-4BEE-AEC5-A72D7457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0A188-EA84-42C5-A307-2EBDC6F7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5DD0E-F171-4527-9805-EAC6F879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E9375-8FCE-457E-9532-B3B99725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9A99E-818A-4D1E-9B9F-0496C1C1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428FE-18B9-4B65-8990-F6E9F7908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613DF-8A4F-43E7-86BA-62A073DA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4010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如何做好护理业务查房PPT课件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护理业务查房的流程和内容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如何提高护理业务查房的效果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护理业务查房的案例分享和经验总结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护理业务查房的未来发展趋势和展望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通过查房，让护理人员了解最新的护理理念和技术，提高护理质量和安全。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提升护理人员的业务水平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查房可以加强护理人员之间的交流与合作，提高团队协作能力。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通过查房发现护理工作中存在的问题，优化护理流程，提高工作效率。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通过查房了解患者需求，提供更好的护理服务，提高患者满意度。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529" r="225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通过查房及时发现和解决护理工作中的问题，降低患者并发症和感染的风险。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查房可以促进护理人员不断学习和进步，提高护理质量和水平。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查房可以发现和推广先进的护理理念和技术，推动学科的发展。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查房可以加强医护之间的沟通与合作，提高医疗服务的整体水平。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促进学科发展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护理业务查房的流程和内容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根据科室护理工作的重点和存在的问题，确定查房的主题。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明确查房的时间、地点、参与人员和流程，确保查房活动的顺利进行。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收集相关的护理资料、病历、护理记录等，以便在查房过程中进行参考和评估。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在查房开始前，向参与人员介绍本次查房的目的、流程和注意事项。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介绍查房目的和流程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对病房、护理操作等进行实地查看，了解护理工作的实际情况。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进行实地查看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根据查房主题，对护理工作进行评估，发现存在的问题和不足。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在查房过程中，与参与人员进行交流和讨论，分享经验和建议。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交流与讨论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对本次查房情况进行总结，包括查房过程中发现的问题、评估结果等。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完善PPT课件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针对查房中发现的问题，制定相应的改进措施，提高护理质量。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将查房结果向相关人员进行反馈，提出意见和建议，促进护理工作的持续改进。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根据本次查房的经验和反馈，不断完善PPT课件的内容和形式，提高课件的质量和实用性。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如何提高护理业务查房的效果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https://d.book118.com/077040100023006026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2024-08-31T01:25:35.921</cp:lastPrinted>
  <dcterms:created xsi:type="dcterms:W3CDTF">2024-08-30T17:25:35Z</dcterms:created>
  <dcterms:modified xsi:type="dcterms:W3CDTF">2024-08-30T17:25:38Z</dcterms:modified>
</cp:coreProperties>
</file>