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45D60-71A0-4027-AFAE-5BE836E9A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8004C-8B1C-4516-9FD0-B3B2B347C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E73A9-5BA5-49EF-ACD3-C5530FFA9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93986-878B-48ED-9AF4-3969ABD93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675493-EE26-40B4-9C2E-17725911C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12ADF3-0F6C-424E-8154-DF867A7F0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CDE40D-CBF5-4871-9EE1-B39E0A4E6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1C1C1-7E2A-48B2-8D31-B66B65031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9722B-54A0-4638-94F8-9A01A620C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88F2A-5D36-4A61-A697-6F857EF8E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7D2CB-5AB5-4764-8C32-6D30AD5BA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420430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前列腺增癌治疗进展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前列腺增癌概述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前列腺增癌的传统治疗方式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前列腺增癌的最新治疗进展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前列腺增癌治疗的未来展望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前列腺增癌治疗的挑战与对策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前列腺增癌治疗的案例分享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前列腺增癌概述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前列腺增癌是一种常见的男性恶性肿瘤，发生在前列腺组织中。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前列腺增癌通常在早期无明显症状，随着肿瘤的增长可出现尿频、尿急、尿痛、血尿等症状。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前列腺增癌多发于中老年男性，尤其是60岁以上的男性。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前列腺增癌具有一定的家族聚集性，可能与遗传基因有关。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长期接触放射线、化学物质等环境因素也可能增加前列腺增癌的风险。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前列腺增癌的病因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尿频、尿急、尿痛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体重减轻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前列腺增癌的症状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20" r="1672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699" r="969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前列腺增癌压迫尿道可引起排尿困难，出现尿频、尿急、尿痛等症状。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前列腺增癌侵犯膀胱壁或尿道可引起血尿。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前列腺增癌侵犯周围组织或骨骼可引起疼痛，常见于腰部、臀部和腿部。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前列腺增癌可引起食欲不振、乏力等症状，导致体重减轻。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前列腺增癌的传统治疗方式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通过抑制雄激素分泌来减缓肿瘤生长，常用药物包括黄体生成素释放激素类似物和抗雄激素药物。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对于转移性前列腺癌，化疗是一种重要的治疗手段，常用的药物包括多柔比星、环磷酰胺等。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06" r="23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前列腺根治术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通过手术切除前列腺和周围组织，适用于局限性前列腺癌患者。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睾丸切除术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通过切除睾丸来降低雄激素水平，从而控制肿瘤生长。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体外放疗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使用高能射线照射前列腺癌病灶，达到杀灭癌细胞的目的。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近距离放疗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将放射源植入前列腺组织内，对肿瘤进行局部照射。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前列腺增癌的最新治疗进展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靶向治疗是一种针对前列腺癌细胞的特定分子靶点进行治疗的方法。近年来，随着对前列腺癌分子机制的深入了解，越来越多的靶点被发现并应用于临床治疗。常见的靶向治疗药物包括多激酶抑制剂、血管内皮生长因子受体抑制剂等，它们能够抑制肿瘤细胞的生长和扩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靶向治疗的优点在于针对性强，副作用相对较小，但同时也存在耐药性问题。随着研究的深入，针对不同基因突变和分子机制的靶向药物不断涌现，为前列腺癌的治疗提供了更多选择。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靶向治疗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治疗是一种利用患者自身免疫系统攻击肿瘤细胞的治疗方法。近年来，免疫治疗在前列腺癌领域取得了重要突破。一些免疫调节剂如PD-1抑制剂、CTLA-4抑制剂等被应用于临床，通过激活患者体内的T细胞等免疫细胞来杀伤肿瘤细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免疫治疗的优点在于能够调动患者自身的免疫系统，对肿瘤进行持久的控制和清除。然而，免疫治疗也存在一定的副作用和耐药性问题，需要结合其他治疗方法进行综合治疗。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https://d.book118.com/077042043000006030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2024-09-01T09:04:30.987</cp:lastPrinted>
  <dcterms:created xsi:type="dcterms:W3CDTF">2024-09-01T01:04:31Z</dcterms:created>
  <dcterms:modified xsi:type="dcterms:W3CDTF">2024-09-01T01:04:33Z</dcterms:modified>
</cp:coreProperties>
</file>