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6F1E6-E2E8-4C65-B8C2-840902339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3C54B-CF06-406A-AB34-1FED97398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621798-7BDB-403C-AA70-21CC74198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45BDB9-1237-4B13-A003-C779C1BE1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3A04F9-1451-491A-8A86-3F91B70B3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C683C9-85A3-48EF-9A86-776582C37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4A746C-F093-48B8-976D-A272A5A71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0A9E09-7A7E-424B-A1B2-86CBDE07C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629746-08C5-416F-AD8F-71E4E2259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B0F670-EDF5-4F4A-B825-6EE755E6E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2C79EA-2803-4DD1-A7F9-5A027808B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042126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幼儿园园长培训-体验教育与动手能力培养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体验教育概述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动手能力培养的重要性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体验教育与动手能力培养的结合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幼儿园实施体验教育与动手能力培养的实践案例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569" b="456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适应教育改革需求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当前教育改革强调学生实践能力和创新精神的培养，幼儿园教育作为基础教育的重要组成部分，需要积极适应这一改革趋势。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促进幼儿全面发展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通过体验教育和动手能力培养，激发幼儿的学习兴趣，促进其在认知、情感、社会性和身体等方面的全面发展。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提升教师教育教学能力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帮助教师深入理解体验教育和动手能力培养的理念和方法，提升其教育教学能力和专业素养。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583" r="1458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体验教育理念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动手能力培养策略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教育实践案例分析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教育教学方法改进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介绍体验教育的概念、特点和价值，引导教师树立以幼儿为主体的教育观念。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分享成功的幼儿园教育实践经验，引导教师结合自身实际进行深入反思和探讨。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探讨如何通过日常生活、游戏、艺术等多种形式培养幼儿的动手能力，激发其创造力和想象力。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针对教师在教育教学过程中遇到的问题和困惑，提供具体的解决方法和改进建议。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体验教育概述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体验教育是一种通过亲身参与实践活动，以直接经验为主要内容，注重感受、体验和领悟的教育方式。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以学习者为中心，强调学习者的主体性和主动性；注重实践性和操作性，要求学习者通过亲身实践获得直接经验；具有情境性和社会性，强调学习发生在特定的社会和文化背景中。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体验教育的定义和特点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培养幼儿情感和社会性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体验教育有助于幼儿产生积极的情感体验，形成健康的人格和社会性品质，如合作、分享、同情和关爱等。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提高幼儿动手能力和创造力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体验教育强调实践操作和探究发现，有助于提高幼儿的动手能力和创造力，为未来的学习和生活打下基础。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促进幼儿认知发展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通过亲身体验，幼儿可以更加深入地了解周围世界，促进感知、记忆、思维和想象等认知能力的发展。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958" r="1895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体验教育在幼儿成长中的作用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以幼儿为主体，关注幼儿的兴趣和需求；注重实践性和操作性，鼓励幼儿亲身参与；创设丰富的教育环境，提供多样化的体验机会。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情境模拟法，通过模拟真实场景让幼儿进行角色扮演和游戏体验；实践操作法，组织幼儿进行动手制作、实验等活动；探究发现法，引导幼儿在问题情境中自主探究和发现知识。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体验教育的实施原则和方法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动手能力培养的重要性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通过动手实践，幼儿能够更直观地了解事物的属性和关系，加深对周围世界的理解。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促进认知发展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培养创新思维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增强自信心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动手实践鼓励幼儿尝试、探索和发现，有助于培养他们的创新思维和解决问题的能力。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成功完成动手任务可以让幼儿体验到成就感，进而增强自信心和自主性。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动手能力与幼儿发展的关系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通过动手实践，培养幼儿的实践操作能力和动手能力，为将来的学习和生活打下基础。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培养实践能力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动手能力培养是幼儿全面发展的重要组成部分，有助于促进幼儿在认知、情感、社会性和身体等方面的协调发展。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促进全面发展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随着科技的进步和社会的发展，对人才的要求越来越高。具备良好的动手能力，有助于幼儿更好地适应未来社会的需求。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适应未来社会需求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动手能力培养的目标和意义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https://d.book118.com/077042126065006035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2024-09-09T22:21:26.841</cp:lastPrinted>
  <dcterms:created xsi:type="dcterms:W3CDTF">2024-09-09T14:21:26Z</dcterms:created>
  <dcterms:modified xsi:type="dcterms:W3CDTF">2024-09-09T14:21:29Z</dcterms:modified>
</cp:coreProperties>
</file>