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90DA-625A-49BC-A461-2929A231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01F2C-E589-499E-9390-C5CC90407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D701C-35D2-4E92-9771-4D1580EA4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62143-048F-4A08-A99F-EDD50606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50F4D-56BB-41A4-8377-999E73CC1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ACDEB-D676-4C58-B7D8-9539DE7C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29A5D-E6C9-4D8E-B8BD-F6E6C3F7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92553-A6B1-4D0F-B026-64B433DB7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D2B3C-9AC5-4949-84A0-B26BEE00B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6C5CC-08B8-436B-A6CE-B938796F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8A50E-5AC3-4733-850B-A2EF005B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44042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抗菌药物预防性应用的基本原则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抗菌药物预防性应用的基本原则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抗菌药物预防性应用的具体措施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抗菌药物预防性应用的管理与监督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明确抗菌药物预防性应用的基本原则，指导临床合理使用抗菌药物，降低耐药性的产生，提高治疗效果。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抗菌药物在临床治疗中发挥着重要作用，但随着抗菌药物的广泛使用，耐药性问题日益严重，给临床治疗带来巨大挑战。因此，规范抗菌药物的预防性应用显得尤为重要。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438" r="30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267" b="23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抗菌药物预防性应用的重要性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降低感染发生率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通过合理的预防性用药，可以降低感染的发生率，减少患者的痛苦和经济负担。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避免耐药性产生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长期、大量使用抗菌药物容易产生耐药性，而合理的预防性用药可以减少耐药性的产生，保持抗菌药物的疗效。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规范抗菌药物的预防性应用，有助于提高医疗质量，保障患者的安全和健康。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抗菌药物预防性应用的基本原则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感染高发科室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如ICU、呼吸科、泌尿科等，可根据疾病特点及流行病学资料，针对性地预防应用抗菌药物。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感染性疾病流行期间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如SARS、禽流感等传染病流行期间，可预防性应用抗菌药物。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感染高危人群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如接受侵袭性操作、免疫功能低下、营养不良等患者，需预防性应用抗菌药物。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适应症选择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如呼吸道感染以青霉素类、头孢菌素类等β-内酰胺类药物为主，泌尿道感染以喹诺酮类药物为主。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根据感染部位和病原菌种类选择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如肝肾功能不全患者不宜使用肾毒性较大的抗菌药物。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根据患者情况选择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如需每日多次给药的感染，可选择半衰期较长的抗菌药物。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根据药物的药代动力学特点选择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应在感染发生前或发生时尽早使用抗菌药物。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用药时机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应根据感染的严重程度、病原菌种类、患者情况等因素综合考虑，一般疗程不宜过长，以避免耐药菌株的产生。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疗程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用药时机和疗程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抗菌药物预防性应用的具体措施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https://d.book118.com/077044042004006030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2024-09-01T10:06:43.717</cp:lastPrinted>
  <dcterms:created xsi:type="dcterms:W3CDTF">2024-09-01T02:06:43Z</dcterms:created>
  <dcterms:modified xsi:type="dcterms:W3CDTF">2024-09-01T02:06:45Z</dcterms:modified>
</cp:coreProperties>
</file>