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0AD84-5AD6-4F21-9D41-46032B865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6FD58F-36A4-47A3-9518-C36F690E9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EECA9D-CF32-4430-80D5-2DA85FFF8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008FB9-E3A3-4468-9ED4-00EFB9DFD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70A760-5D1D-446C-AAC8-46A66683D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90140D-C020-4D2A-A29A-36BFC4C98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DF6599-88AA-43AA-B7E3-417F2F71B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63AB82-C3B0-468E-AF0A-BBB279FC6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98E2BC-923D-4BC4-B035-FD1808B3A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A16954-F3B4-47F0-A3EE-85BC4DE1F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A67D8-1AE8-44F7-BD16-FF1A3D5A4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044120135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中医护理理念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中医护理理念概述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中医护理的基本原则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中医护理的方法与技术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中医护理在临床中的应用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中医护理的挑战与未来发展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中医护理理念概述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中医护理是以中医理论为指导，运用整体观念和辨证施护的方法，结合预防、保健、康复、医疗活动，对病人及老、弱、幼、残等人群，从饮食、起居、情志等方面进行全面护理的医学应用学科。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整体观念、辨证施护、预防为主、强调个体差异。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中医护理的定义与特点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应用范围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中医护理的重要性与应用范围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中医护理在保障人民健康、防治疾病中发挥着重要作用，尤其在慢性病管理和康复领域具有独特优势。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中医护理广泛应用于临床各科，特别是内科、外科、妇科、儿科等，同时也适用于社区和家庭。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5381" b="1538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起源于古代，随着中医的发展而不断完善。在古代，中医护理注重生活起居、饮食调理和情志调护等方面。现代中医护理在继承传统的基础上，吸收了现代医学的护理理念和方法，形成了独具特色的护理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近年来，中医护理在临床实践中得到了广泛应用和认可，国家也出台了一系列政策支持中医护理的发展。未来，中医护理将继续发挥其优势，为保障人民健康做出更大的贡献。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中医护理的基本原则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整体观念是中医护理的基本原则之一，它强调人体是一个有机整体，各个部分之间相互联系、相互影响。在护理过程中，应从整体出发，全面考虑患者的生理、心理、社会等方面的状况，采取综合性的护理措施。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观念还体现在对病因、病理的认识上，认为人体内部各脏腑、组织之间的平衡与协调是维持健康的关键，一旦这种平衡被打破，就会导致疾病的发生。因此，在护理过程中，应注重调理脏腑、气血，以恢复人体内部的平衡与协调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整体观念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辨证施护是中医护理的又一基本原则，它是在中医辨证论治的理论指导下，根据患者的具体病情和体质状况，制定个性化的护理方案。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护要求对患者的病情进行全面了解和分析，辨别病因、病理、病位等，从而确定相应的护理措施和方法。例如，对于感冒患者，应根据其风寒感冒或风热感冒的不同证型，采取不同的护理措施，如风寒感冒应注重保暖、祛风散寒，风热感冒则应注重清热解毒、疏风散热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辨证施护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三因制宜原则是指在护理过程中，应根据患者的具体情况、地域环境和时令季节等因素，制定适宜的护理方案。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因制宜原则要求对患者的年龄、性别、体质、生活习惯、饮食习惯等进行综合考虑，同时也需要考虑地域环境和气候条件等因素。例如，南方地区气候潮湿，患者多湿邪致病，护理时应注重祛湿；北方地区气候干燥，患者多燥邪致病，护理时应注重润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三因制宜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预防为主原则是指在护理过程中，应注重预防疾病的发生和恶化，采取积极的预防措施。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预防为主原则要求对患者进行健康教育，指导其养成良好的生活习惯和饮食习惯，增强体质，提高免疫力。同时，也要求对患者进行病情监测和评估，及时发现病情变化，采取相应的护理措施，防止病情恶化。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预防为主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中医护理的方法与技术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中医认为饮食是维持人体生命活动的基础，通过合理的饮食护理可以调节身体机能，预防疾病，促进康复。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饮食护理强调食物的性味归经和阴阳平衡，根据患者的体质、病情等因素，制定个性化的饮食方案。例如，对于寒证患者，宜食用温热性食物；对于热证患者，宜食用寒凉性食物。此外，食物的搭配和烹饪方式也需要遵循中医理论，以保持食物的原有功效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https://d.book118.com/077044120135006053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2024-09-27T16:51:30.498</cp:lastPrinted>
  <dcterms:created xsi:type="dcterms:W3CDTF">2024-09-27T08:51:30Z</dcterms:created>
  <dcterms:modified xsi:type="dcterms:W3CDTF">2024-09-27T08:51:32Z</dcterms:modified>
</cp:coreProperties>
</file>