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34C5D-B69C-46A2-9A5B-6D9820900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73A46-7999-4797-9323-ADCBDF2F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98BD4-A1FD-4100-A401-76DB576B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5CD2F-1540-4800-9C37-3D9F696A3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65411-16F9-4637-8450-B580F4E2C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99B69-286F-40FC-B78D-A5E3EC26C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CB2054-92A9-426D-A486-D8B4D178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A6224-C5F2-4A0E-8855-721108F7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BE5A6-C950-4FB6-9E9B-6B1A4197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744F2-AF17-498D-9C66-4675D06A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A6CCE-08F9-4AEB-9F2F-B06D62BC9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45022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人才培训与开发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人才绩效管理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人才激励与留任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人才梯队建设与职业规划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人才管理是指通过一系列策略、流程和技术，对组织内的人才进行全面、系统、有效的管理，以实现组织战略目标的过程。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人才是企业最重要的资源之一，对于企业的长期发展具有决定性的作用。有效的人才管理可以帮助企业吸引、培养、使用和留住优秀的人才，提高企业的竞争力和绩效。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以人事管理为主，主要关注员工的招聘、薪酬、福利等事务性工作。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开始关注员工的培训、绩效管理和职业生涯规划等方面，强调员工个人发展与组织目标的结合。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全面考虑人才的吸引、培养、使用和留住等各个环节，形成系统化、战略性的人才管理体系。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强调尊重员工、关注员工需求和发展，激发员工的积极性和创造力。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将人才管理与企业战略紧密结合，确保人才策略与业务策略的一致性和协同性。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从整体上考虑人才的吸引、培养、使用和留住等各个环节，形成相互关联、相互促进的有机整体。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系统化思维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不断评估和调整人才管理策略和实践，以适应不断变化的市场环境和企业需求。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企业战略引领人才战略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企业战略是企业发展的总体规划和方向，人才战略作为企业战略的重要组成部分，必须与企业战略保持高度一致，为企业战略的实现提供有力的人才保障。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人才战略支撑企业战略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企业战略的实现需要强有力的人才支撑，优秀的人才队伍是企业实现战略目标的关键因素。因此，人才战略必须紧密结合企业战略，为企业发展提供源源不断的人才动力。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企业战略与人才战略的关系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制定人才战略规划的流程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分析企业战略目标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明确企业战略对人才的需求和要求，包括人才数量、结构、素质等方面的要求。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评估现有人才队伍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对企业现有人才队伍进行全面评估，了解人才队伍的优势和不足，为制定人才战略规划提供依据。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制定人才战略规划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根据企业战略目标和现有人才队伍情况，制定符合企业发展需求的人才战略规划，包括人才引进、培养、使用、激励等方面的措施。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定期对人才战略规划的实施情况进行监测和评估，及时发现问题并采取相应措施加以改进，确保人才战略规划的顺利实施和目标的实现。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实施人才战略规划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按照制定好的人才战略规划，有计划、有步骤地推进人才引进、培养、使用、激励等各项工作。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根据企业战略调整和市场变化等因素，适时对人才战略规划进行调整和优化，使其更加符合企业发展需求和市场变化。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人才战略规划的实施与评估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08" r="357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包括校园招聘、社会招聘、内部推荐、猎头公司、招聘网站等多种渠道。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可采用线上、线下相结合的方式，如发布招聘信息、组织招聘会、进行面试等。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人才招聘的渠道与方法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根据岗位需求和企业文化，制定包括知识、技能、经验、素质等方面的选拔标准。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一般包括简历筛选、初试、复试、背景调查、录用决策等步骤。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人才选拔的标准与流程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明确招聘目标、预算和时间表，提高招聘效率。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制定科学的招聘计划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准确描述岗位需求和任职要求，吸引合适人才。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优化招聘广告和职位描述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提高面试官的面试技巧和评估能力，确保选拔质量。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加强面试官培训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将优秀人才纳入人才库，为企业长期发展提供人才储备。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建立人才库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提高招聘与选拔效果的措施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人才培训与开发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https://d.book118.com/077045022040006025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2024-08-29T16:15:25.914</cp:lastPrinted>
  <dcterms:created xsi:type="dcterms:W3CDTF">2024-08-29T08:15:25Z</dcterms:created>
  <dcterms:modified xsi:type="dcterms:W3CDTF">2024-08-29T08:15:28Z</dcterms:modified>
</cp:coreProperties>
</file>