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6F17A-01EA-44FB-90AE-D078C5E52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FEA42-FC88-46D1-87E2-E36432546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4CAFA-4862-4B1B-871B-8617DA280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798AF-87AB-4D05-AEC5-2832BC277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6D4DF-B098-4E7D-B677-C87E80AF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C1EF3-6DD5-407C-BDEB-F7603B0B5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0D0F9-FA92-4E10-81C9-E00099D7A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27423-2C3E-4912-961D-2D27239C0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8ABE8-1184-4DE1-B099-542B9F8E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3422F-42BA-4F92-9BF7-D858A1687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A35E6-EA38-4E44-B072-E2100D290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522" r:id="rId2"/>
    <p:sldLayoutId id="2147489523" r:id="rId3"/>
    <p:sldLayoutId id="2147489524" r:id="rId4"/>
    <p:sldLayoutId id="2147489525" r:id="rId5"/>
    <p:sldLayoutId id="2147489526" r:id="rId6"/>
    <p:sldLayoutId id="2147489527" r:id="rId7"/>
    <p:sldLayoutId id="2147489528" r:id="rId8"/>
    <p:sldLayoutId id="2147489529" r:id="rId9"/>
    <p:sldLayoutId id="2147489530" r:id="rId10"/>
    <p:sldLayoutId id="214748953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tags" Target="../tags/tag131.xml" /><Relationship Id="rId3" Type="http://schemas.openxmlformats.org/officeDocument/2006/relationships/tags" Target="../tags/tag105.xml" /><Relationship Id="rId30" Type="http://schemas.openxmlformats.org/officeDocument/2006/relationships/tags" Target="../tags/tag132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4616000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王戎不取道旁李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王戎的简介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王戎不取道旁李的故事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王戎不取道旁李的影响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王戎不取道旁李的解读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王戎不取道旁李的启示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王戎的简介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王戎的生平</a:t>
            </a:r>
            <a:endParaRPr lang="zh-CN" altLang="en-US"/>
          </a:p>
        </p:txBody>
      </p:sp>
      <p:sp>
        <p:nvSpPr>
          <p:cNvPr id="104895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出生年月：公元234年-296年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母亲：阮修容，西晋名门之后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父亲：王浑，西晋开国元勋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籍贯：琅琊郡临沂县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王戎的成就</a:t>
            </a:r>
            <a:endParaRPr lang="zh-CN" altLang="en-US"/>
          </a:p>
        </p:txBody>
      </p:sp>
      <p:sp>
        <p:nvSpPr>
          <p:cNvPr id="10490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文学创作：王戎的诗歌以清新自然、哲理深邃为特点，在当时颇受赞誉。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政治成就：王戎在政治上也有所建树，曾任吏部尚书等职位，为当时的政治稳定作出了贡献。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学术研究：王戎在学术上也有独到的见解，他对《易经》等经典的研究和注释，对后世的学术研究产生了深远的影响。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书法艺术：王戎的书法艺术也颇受赞誉，其书法作品结构严谨，笔力刚劲，具有很高的艺术价值。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王戎不取道旁李的故事</a:t>
            </a:r>
            <a:endParaRPr lang="zh-CN" altLang="en-US">
              <a:sym typeface="+mn-lt"/>
            </a:endParaRPr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故事背景</a:t>
            </a:r>
            <a:endParaRPr lang="zh-CN" altLang="en-US"/>
          </a:p>
        </p:txBody>
      </p:sp>
      <p:sp>
        <p:nvSpPr>
          <p:cNvPr id="104912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王戎不取道旁李的原因和影响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道旁李的由来和特点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王戎的背景和性格特点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故事发生的时间和地点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故事情节</a:t>
            </a:r>
            <a:endParaRPr lang="zh-CN" altLang="en-US"/>
          </a:p>
        </p:txBody>
      </p:sp>
      <p:sp>
        <p:nvSpPr>
          <p:cNvPr id="104918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王戎不摘李并说明理由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验证王戎的判断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王戎与道旁李树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众儿争相摘李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故事寓意</a:t>
            </a:r>
            <a:endParaRPr lang="zh-CN" altLang="en-US"/>
          </a:p>
        </p:txBody>
      </p:sp>
      <p:sp>
        <p:nvSpPr>
          <p:cNvPr id="10492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故事内容：王戎不取道旁李的故事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寓意：不要盲目跟从，要有自己的判断力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启示：在生活中，不要轻易相信传言，要有自己的思考和判断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故事对现代人的意义：提醒人们要具备独立思考和自主决策的能力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王戎不取道旁李的影响</a:t>
            </a:r>
            <a:endParaRPr lang="zh-CN" altLang="en-US">
              <a:sym typeface="+mn-lt"/>
            </a:endParaRPr>
          </a:p>
        </p:txBody>
      </p:sp>
      <p:sp>
        <p:nvSpPr>
          <p:cNvPr id="10493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https://d.book118.com/077046160000006034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王戎不取道旁李</vt:lpstr>
      <vt:lpstr>目录</vt:lpstr>
      <vt:lpstr>单击添加章节标题</vt:lpstr>
      <vt:lpstr>王戎的简介</vt:lpstr>
      <vt:lpstr>王戎的生平</vt:lpstr>
      <vt:lpstr>王戎的成就</vt:lpstr>
      <vt:lpstr>王戎不取道旁李的故事</vt:lpstr>
      <vt:lpstr>故事背景</vt:lpstr>
      <vt:lpstr>故事情节</vt:lpstr>
      <vt:lpstr>故事寓意</vt:lpstr>
      <vt:lpstr>王戎不取道旁李的影响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2024-09-07T14:50:21.065</cp:lastPrinted>
  <dcterms:created xsi:type="dcterms:W3CDTF">2024-09-07T06:50:21Z</dcterms:created>
  <dcterms:modified xsi:type="dcterms:W3CDTF">2024-09-07T06:50:23Z</dcterms:modified>
</cp:coreProperties>
</file>