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3A7FD4-DB63-4F9E-B12C-21B3817CE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1D0B6D-C33C-4E4B-A560-061B969A6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8A6272-3FE3-49B2-BB6F-8063497C2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CD3A22-E0AB-4FBA-8341-E5EED1474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C3E7C9-52FC-4C76-9C87-2C3E4EB40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1C777E-8E42-490E-97DD-F4EB1A80C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B2DDE1-422C-45D1-BCC5-0F608937D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2F1E02-7AA4-40C9-A077-A31013607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1FED74-3E0A-400B-B326-668A2A726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3B90C6-7AAA-4D32-B730-EB6C9C666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A7231A-2C00-4A95-9AAC-38C471A76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05013015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企业采购的组织结构与职能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采购部门概述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采购部门的组织结构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采购部门的职能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采购部门与其他部门的协作关系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采购部门的挑战与对策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采购部门的未来发展趋势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采购部门概述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采购部门的定义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采购部门是企业中负责采购物资、设备、服务等的专门部门，旨在确保企业能够以合理的成本获得所需资源，以支持企业的运营和发展。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采购部门的角色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采购部门在企业中扮演着重要的角色，包括与供应商进行谈判和签订合同、管理采购订单和交货、控制采购成本和风险、确保采购质量和交货期等。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采购部门的定义与角色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早期的采购部门主要负责简单的购买和交易活动，通常缺乏战略性和专业性。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早期的采购部门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随着企业竞争的加剧和全球化的发展，现代的采购部门逐渐发展成为企业战略的重要组成部分，需要具备市场分析、供应商管理、风险管理等专业技能。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现代的采购部门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采购部门的发展历程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采购部门的现状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当前，许多企业已经将采购部门视为战略性的职能部门，加强了采购流程的优化和规范化，提高了采购效率和透明度。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采购部门的趋势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未来，随着数字化和智能化技术的发展，采购部门将更加注重数据分析和预测、供应链协同和优化、智能采购等方面的应用和创新，以提高采购效率和准确性，降低采购成本和风险。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采购部门的现状与趋势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采购部门的组织结构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各级行政单位从上到下实行垂直领导，下属部门只接受一个上级的指令。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简单的垂直领导关系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采购部门内的层级关系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采购员-采购主管-采购经理-采购总监，各层级之间权责明确，命令统一。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结构比较简单，责任与职权明确，有利于统一指挥和管理。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要求行政负责人通晓多种知识和技能，亲自处理各种业务，对采购部门的专业化要求较高。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直线制组织结构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职能部门专业化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在企业内部设置若干职能部门，并都有权在各自业务范围内向下级下达命令。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采购部门需与生产、销售、财务等部门密切合作，确保采购活动的顺利进行。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能够适应现代工业企业生产技术比较复杂、管理工作比较精细的特点，能充分发挥职能机构的专业管理作用，减轻直线领导人员的工作负担。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容易形成多头领导，妨碍了必要的集中领导和统一指挥，不利于建立健全的责任制。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采购部门与其他部门的协作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职能制组织结构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事业部制组织结构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事业部独立核算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按照产品、地区或者顾客划分事业部，每个事业部都是一个独立的利润中心，实行独立核算。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采购部门的设置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每个事业部都设立自己的采购部门，负责事业部的采购工作。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有利于最高领导层摆脱日常行政事务，成为坚强有力的决策机构；各事业部自成系统、独立经营，有利于增强适应性和积极性。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容易使各事业部只顾自身的利益，削弱整个公司的协调一致性；公司和各个事业部的职能机构重复，会增加费用和管理成本。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成员位置不固定，有临时观念，有时责任心不够强；员工受双重领导，有时不易分清责任。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项目组与职能部门并存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既有按职能划分的垂直领导系统，又有按项目划分的横向领导系统的结构。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采购部门的角色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采购部门既属于职能部门，为各项目组提供采购支持和服务；同时也可能根据项目需要，抽调人员组成临时项目组，完成特定项目的采购任务。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加强了横向联系，专业设备和人员得到了充分利用；具有较大的机动性；促进各种专业人员互相帮助，互相激发，相得益彰。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矩阵制组织结构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采购部门的职能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根据企业整体战略和业务需求，制定采购策略，包括供应商选择、合同管理、成本控制等方面。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制定采购策略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市场分析与预测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分析市场趋势、供需变化、价格波动等因素，为企业制定采购计划和决策提供数据支持。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识别和评估采购过程中的潜在风险，如供应商违约、价格波动等，并制定相应的应对措施。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战略采购职能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建立供应商选择和评估标准，对潜在供应商进行调查和评估，确保供应商符合企业要求。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与供应商建立长期稳定的合作关系，进行供应商绩效管理和激励，确保供应商提供优质的产品和服务。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供应商关系管理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协助供应商提升技术和管理水平，推动供应商持续改进和创新，实现企业与供应商的共同发展。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供应商培育与发展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供应商管理职能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采购执行职能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采购需求确认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与需求部门沟通确认采购需求，明确采购物品或服务的规格、数量、质量等要求。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采购订单管理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根据采购策略和需求，制定采购订单并下达给供应商，跟踪订单执行情况，确保采购物品或服务的及时交付。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采购付款与结算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按照合同约定和采购订单的执行情况，进行采购付款和结算工作，确保资金流转的顺畅和准确。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采购报告编制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根据采购数据和分析结果，编制采购报告，向企业高层和相关部门提供采购工作的全面概述和关键指标。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采购数据分析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对采购过程中的数据进行收集、整理和分析，包括采购成本、供应商绩效、市场动态等方面的数据。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采购决策支持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通过数据分析和报告，为企业高层和相关部门提供采购决策的依据和建议，推动采购工作的持续改进和优化。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数据分析与报告职能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https://d.book118.com/077050130152006031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2024-09-04T08:09:00.918</cp:lastPrinted>
  <dcterms:created xsi:type="dcterms:W3CDTF">2024-09-04T00:09:00Z</dcterms:created>
  <dcterms:modified xsi:type="dcterms:W3CDTF">2024-09-04T00:09:03Z</dcterms:modified>
</cp:coreProperties>
</file>