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FA27C-B393-48C7-81FE-33B6D78ED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DD61-04E2-458D-A2B5-9BEB0537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926A1-8DBA-4C85-95E2-E66405F9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F4269-A281-4B59-BA07-AB0B77224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68422-E858-4A1A-8AC9-007485E1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E3CC3-41B3-4953-B0ED-43310793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6DBC6-A124-47D1-A9C0-FAD5DE1F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38186-1A0D-4742-892B-DA69B74D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68235-EF33-4444-81AB-D26CB3B0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6F333-79AA-49E1-8512-42C6E0BA0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1EC8F-B3E6-410B-828E-1FC35ADD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1032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Aspen_模拟物性数据分析解读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物性数据基础知识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Aspen模拟物性数据功能介绍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Aspen模拟物性数据分析方法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Aspen模拟物性数据解读与案例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88" r="2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解读Aspen模拟物性数据的目的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为了深入了解物质的性质和行为，以及优化相关工艺过程。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物性数据在化学工程领域的重要性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物性数据是化学工程设计和操作的基础，对于预测产品性能、优化工艺条件、确保生产安全等具有重要意义。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Aspen软件的功能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Aspen软件的优势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Aspen软件简介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Aspen是一款广泛应用于化学工程领域的模拟软件，可用于模拟各种化工过程，包括物质的性质预测、工艺流程设计、设备性能评估等。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具有强大的物性数据库和丰富的模拟功能，可为用户提供准确的物性数据和灵活的模拟分析工具，帮助用户更好地理解和优化化工过程。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物性数据基础知识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物性数据概念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物性数据是描述物质物理和化学性质的数据，包括物质的密度、粘度、热导率、电导率、表面张力、折射率等。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物性数据分类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物性数据可分为基础物性数据和高级物性数据。基础物性数据包括物质的密度、熔点、沸点等，而高级物性数据则包括物质的热容、热导率、电导率等。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物性数据概念及分类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在化工工艺流程设计中，需要了解原料、中间产品和最终产品的物性数据，以便确定合适的操作条件和设备选型。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通过了解产品的物性数据，可以制定合适的质量控制标准，确保产品质量符合要求。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物性数据对于化工过程的安全和环保评估至关重要，例如了解物质的燃点、爆炸极限等有助于评估过程风险。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物性数据在化工领域的应用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实验测定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文献查阅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理论计算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数据拟合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物性数据获取方法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利用理论模型或计算方法预测物质的物性数据，这种方法需要较高的理论水平和计算能力。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通过查阅相关文献或数据库，获取已发表的物性数据。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通过实验手段直接测定物质的物性数据，这是最准确和可靠的方法。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通过对实验数据进行拟合处理，得到物质物性数据的数学表达式或模型参数。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Aspen模拟物性数据功能介绍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物性数据库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Aspen模拟软件集成了丰富的物性数据库，涵盖了大量的化合物和混合物，为用户提供了全面的物性数据支持。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Aspen的物性数据库来源于权威的科研机构、实验数据和工业经验，确保了数据的准确性和可靠性。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Aspen公司会不断更新和维护物性数据库，以适应科研和工业领域的发展需求。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全面的物性数据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数据来源可靠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数据更新与维护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基于模型的估算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模型参数拟合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多模型比较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物性估算方法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通过对模型参数进行拟合，可以进一步提高物性估算的精度和适用性。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Aspen支持多种物性估算模型的比较和选择，用户可以根据实际需求选择最合适的模型。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Aspen模拟软件采用先进的物性估算模型，如状态方程、活度系数模型等，对缺失的物性数据进行估算。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https://d.book118.com/077051032026006042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2024-09-15T08:29:43.333</cp:lastPrinted>
  <dcterms:created xsi:type="dcterms:W3CDTF">2024-09-15T00:29:43Z</dcterms:created>
  <dcterms:modified xsi:type="dcterms:W3CDTF">2024-09-15T00:29:45Z</dcterms:modified>
</cp:coreProperties>
</file>