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9568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95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image" Target="../media/image3.png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tags" Target="../tags/tag24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image" Target="../media/image5.png" /><Relationship Id="rId7" Type="http://schemas.openxmlformats.org/officeDocument/2006/relationships/tags" Target="../tags/tag47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image" Target="../media/image5.png" /><Relationship Id="rId6" Type="http://schemas.openxmlformats.org/officeDocument/2006/relationships/tags" Target="../tags/tag52.xml" /><Relationship Id="rId7" Type="http://schemas.openxmlformats.org/officeDocument/2006/relationships/image" Target="../media/image4.png" /><Relationship Id="rId8" Type="http://schemas.openxmlformats.org/officeDocument/2006/relationships/tags" Target="../tags/tag53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image" Target="../media/image6.png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EB4DD8-6E3A-4142-88A4-45534450FC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14FF64-3E56-412E-BD64-A290174440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A08CD4-0D6D-4446-AD85-71AF05F9DB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8ABF76-8607-43BB-AFB7-5EDF4B65E3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411879B-94CB-4DB3-BC25-9EECB5F6C9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D99919B-80DA-4C34-A708-66A5615B5A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7CED1CD-3F9B-4D6C-91A3-34F502066E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D64061-D839-4AF2-98BB-8DAE2D6313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2CCE13-3BEF-46F7-B961-DE73E164AC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FAF3CE-B469-4B5D-8F53-2FBC411207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2EBAA8-CEF4-41C5-BD32-CBD1CA47CB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0" y="1190479"/>
            <a:ext cx="5257800" cy="2452093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48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838199" y="4144300"/>
            <a:ext cx="5343524" cy="1404250"/>
          </a:xfrm>
        </p:spPr>
        <p:txBody>
          <a:bodyPr anchor="t">
            <a:normAutofit/>
          </a:bodyPr>
          <a:lstStyle>
            <a:lvl1pPr marL="0" indent="0" algn="just">
              <a:lnSpc>
                <a:spcPct val="100000"/>
              </a:lnSpc>
              <a:buNone/>
              <a:defRPr sz="1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5"/>
            </p:custDataLst>
          </p:nvPr>
        </p:nvSpPr>
        <p:spPr>
          <a:xfrm>
            <a:off x="838198" y="3668858"/>
            <a:ext cx="5257802" cy="48267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360045"/>
            <a:ext cx="9267701" cy="654685"/>
          </a:xfrm>
        </p:spPr>
        <p:txBody>
          <a:bodyPr/>
          <a:lstStyle>
            <a:lvl1pPr>
              <a:defRPr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2125714"/>
          </a:xfrm>
          <a:prstGeom prst="rect">
            <a:avLst/>
          </a:prstGeom>
        </p:spPr>
      </p:pic>
      <p:sp>
        <p:nvSpPr>
          <p:cNvPr id="1048690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40105" y="449580"/>
            <a:ext cx="10608945" cy="89662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2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矩形 2"/>
          <p:cNvSpPr/>
          <p:nvPr userDrawn="1">
            <p:custDataLst>
              <p:tags r:id="rId1"/>
            </p:custDataLst>
          </p:nvPr>
        </p:nvSpPr>
        <p:spPr>
          <a:xfrm>
            <a:off x="-12700" y="6985"/>
            <a:ext cx="12204700" cy="6851015"/>
          </a:xfrm>
          <a:prstGeom prst="rect">
            <a:avLst/>
          </a:prstGeom>
          <a:gradFill>
            <a:gsLst>
              <a:gs pos="0">
                <a:schemeClr val="accent3">
                  <a:lumMod val="1000"/>
                  <a:lumOff val="99000"/>
                </a:schemeClr>
              </a:gs>
              <a:gs pos="74000">
                <a:schemeClr val="accent2">
                  <a:lumMod val="15000"/>
                  <a:lumOff val="85000"/>
                </a:schemeClr>
              </a:gs>
              <a:gs pos="100000">
                <a:schemeClr val="accent2">
                  <a:lumMod val="15000"/>
                  <a:lumOff val="85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0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 anchor="t">
            <a:normAutofit/>
          </a:bodyPr>
          <a:lstStyle>
            <a:lvl1pPr algn="just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 anchor="b">
            <a:noAutofit/>
          </a:bodyPr>
          <a:lstStyle>
            <a:lvl1pPr marL="0" indent="0" algn="just">
              <a:buNone/>
              <a:defRPr sz="8000" b="1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61" name="图片 4" descr="未标题-4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56742" t="21431" b="17463"/>
          <a:stretch>
            <a:fillRect/>
          </a:stretch>
        </p:blipFill>
        <p:spPr>
          <a:xfrm>
            <a:off x="7108825" y="1150966"/>
            <a:ext cx="5085715" cy="5711190"/>
          </a:xfrm>
          <a:prstGeom prst="rect">
            <a:avLst/>
          </a:prstGeom>
        </p:spPr>
      </p:pic>
      <p:sp>
        <p:nvSpPr>
          <p:cNvPr id="1048704" name="日期占位符 3"/>
          <p:cNvSpPr>
            <a:spLocks noGrp="1"/>
          </p:cNvSpPr>
          <p:nvPr>
            <p:ph type="dt" sz="half" idx="14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5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6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9288000" cy="655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5" name="图片 13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7" name="图片 13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  <p:pic>
        <p:nvPicPr>
          <p:cNvPr id="2097169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6295" y="239395"/>
            <a:ext cx="9029065" cy="596900"/>
          </a:xfrm>
        </p:spPr>
        <p:txBody>
          <a:bodyPr/>
          <a:lstStyle>
            <a:lvl1pPr>
              <a:defRPr sz="2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836295"/>
            <a:ext cx="9027795" cy="365760"/>
          </a:xfrm>
        </p:spPr>
        <p:txBody>
          <a:bodyPr anchor="t"/>
          <a:lstStyle>
            <a:lvl1pPr marL="0" indent="0">
              <a:buNone/>
              <a:defRPr sz="1600" b="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71" name="图片 6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994150" y="0"/>
            <a:ext cx="8197850" cy="6858000"/>
          </a:xfrm>
          <a:prstGeom prst="rect">
            <a:avLst/>
          </a:prstGeom>
        </p:spPr>
      </p:pic>
      <p:sp>
        <p:nvSpPr>
          <p:cNvPr id="1048772" name="标题 1"/>
          <p:cNvSpPr>
            <a:spLocks noGrp="1"/>
          </p:cNvSpPr>
          <p:nvPr>
            <p:ph type="ctrTitle"/>
            <p:custDataLst>
              <p:tags r:id="rId4"/>
            </p:custDataLst>
          </p:nvPr>
        </p:nvSpPr>
        <p:spPr>
          <a:xfrm>
            <a:off x="645160" y="624840"/>
            <a:ext cx="3348990" cy="3051810"/>
          </a:xfrm>
        </p:spPr>
        <p:txBody>
          <a:bodyPr anchor="b" anchorCtr="0">
            <a:normAutofit/>
          </a:bodyPr>
          <a:lstStyle>
            <a:lvl1pPr algn="l">
              <a:lnSpc>
                <a:spcPct val="100000"/>
              </a:lnSpc>
              <a:defRPr sz="4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645160" y="3878580"/>
            <a:ext cx="2743200" cy="2185670"/>
          </a:xfrm>
        </p:spPr>
        <p:txBody>
          <a:bodyPr anchor="t" anchorCtr="0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6.xml" /><Relationship Id="rId13" Type="http://schemas.openxmlformats.org/officeDocument/2006/relationships/image" Target="../media/image5.png" /><Relationship Id="rId14" Type="http://schemas.openxmlformats.org/officeDocument/2006/relationships/tags" Target="../tags/tag67.xml" /><Relationship Id="rId15" Type="http://schemas.openxmlformats.org/officeDocument/2006/relationships/image" Target="../media/image4.png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2.xml" /><Relationship Id="rId21" Type="http://schemas.openxmlformats.org/officeDocument/2006/relationships/tags" Target="../tags/tag73.xml" /><Relationship Id="rId22" Type="http://schemas.openxmlformats.org/officeDocument/2006/relationships/tags" Target="../tags/tag74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7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119062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图片 13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rcRect l="75357" t="19812" r="7610" b="57361"/>
          <a:stretch>
            <a:fillRect/>
          </a:stretch>
        </p:blipFill>
        <p:spPr>
          <a:xfrm>
            <a:off x="9890125" y="0"/>
            <a:ext cx="2309495" cy="2418080"/>
          </a:xfrm>
          <a:prstGeom prst="rect">
            <a:avLst/>
          </a:prstGeom>
        </p:spPr>
      </p:pic>
      <p:pic>
        <p:nvPicPr>
          <p:cNvPr id="2097155" name="图片 11"/>
          <p:cNvPicPr>
            <a:picLocks noChangeAspect="1"/>
          </p:cNvPicPr>
          <p:nvPr userDrawn="1">
            <p:custDataLst>
              <p:tags r:id="rId16"/>
            </p:custDataLst>
          </p:nvPr>
        </p:nvPicPr>
        <p:blipFill>
          <a:blip r:embed="rId15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0045"/>
            <a:ext cx="9288439" cy="6546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460500"/>
            <a:ext cx="10515600" cy="471741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9558" r:id="rId2"/>
    <p:sldLayoutId id="2147499559" r:id="rId3"/>
    <p:sldLayoutId id="2147499560" r:id="rId4"/>
    <p:sldLayoutId id="2147499561" r:id="rId5"/>
    <p:sldLayoutId id="2147499562" r:id="rId6"/>
    <p:sldLayoutId id="2147499563" r:id="rId7"/>
    <p:sldLayoutId id="2147499564" r:id="rId8"/>
    <p:sldLayoutId id="2147499565" r:id="rId9"/>
    <p:sldLayoutId id="2147499566" r:id="rId10"/>
    <p:sldLayoutId id="2147499567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1">
              <a:lumMod val="50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16" Type="http://schemas.openxmlformats.org/officeDocument/2006/relationships/tags" Target="../tags/tag93.xml" /><Relationship Id="rId17" Type="http://schemas.openxmlformats.org/officeDocument/2006/relationships/tags" Target="../tags/tag94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7051114101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90479"/>
            <a:ext cx="5257800" cy="2452093"/>
          </a:xfrm>
        </p:spPr>
        <p:txBody>
          <a:bodyPr/>
          <a:lstStyle/>
          <a:p>
            <a:r>
              <a:rPr lang="zh-CN" altLang="en-US"/>
              <a:t>第七单元测试卷2021至2022学年一年级下册语文[探究乐园]高效课堂(部编版)教用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838199" y="4144300"/>
            <a:ext cx="5343524" cy="1404250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2" name="副标题 7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endParaRPr lang="en-US" altLang="zh-CN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8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40105" y="449580"/>
            <a:ext cx="10608945" cy="89662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96" name="序号"/>
          <p:cNvSpPr txBox="1"/>
          <p:nvPr>
            <p:custDataLst>
              <p:tags r:id="rId3"/>
            </p:custDataLst>
          </p:nvPr>
        </p:nvSpPr>
        <p:spPr>
          <a:xfrm>
            <a:off x="1132840" y="246888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01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4"/>
            </p:custDataLst>
          </p:nvPr>
        </p:nvSpPr>
        <p:spPr>
          <a:xfrm>
            <a:off x="2693035" y="246888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添加目录项标题</a:t>
            </a:r>
            <a:endParaRPr lang="zh-CN" altLang="en-US" sz="2400" b="1" spc="300">
              <a:solidFill>
                <a:schemeClr val="accent1">
                  <a:lumMod val="50000"/>
                </a:schemeClr>
              </a:solidFill>
              <a:latin typeface="+mn-ea"/>
              <a:ea typeface="+mj-ea"/>
              <a:sym typeface="+mn-ea"/>
            </a:endParaRPr>
          </a:p>
        </p:txBody>
      </p:sp>
      <p:sp>
        <p:nvSpPr>
          <p:cNvPr id="1048800" name="序号"/>
          <p:cNvSpPr txBox="1"/>
          <p:nvPr>
            <p:custDataLst>
              <p:tags r:id="rId5"/>
            </p:custDataLst>
          </p:nvPr>
        </p:nvSpPr>
        <p:spPr>
          <a:xfrm>
            <a:off x="6483985" y="246888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02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6"/>
            </p:custDataLst>
          </p:nvPr>
        </p:nvSpPr>
        <p:spPr>
          <a:xfrm>
            <a:off x="8044180" y="246888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测试卷概述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4" name="序号"/>
          <p:cNvSpPr txBox="1"/>
          <p:nvPr>
            <p:custDataLst>
              <p:tags r:id="rId7"/>
            </p:custDataLst>
          </p:nvPr>
        </p:nvSpPr>
        <p:spPr>
          <a:xfrm>
            <a:off x="6483985" y="347091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04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06" name="项标题"/>
          <p:cNvSpPr txBox="1"/>
          <p:nvPr>
            <p:custDataLst>
              <p:tags r:id="rId8"/>
            </p:custDataLst>
          </p:nvPr>
        </p:nvSpPr>
        <p:spPr>
          <a:xfrm>
            <a:off x="8044180" y="347091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测试卷答案解析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6483985" y="447294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06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0" name="项标题"/>
          <p:cNvSpPr txBox="1"/>
          <p:nvPr>
            <p:custDataLst>
              <p:tags r:id="rId10"/>
            </p:custDataLst>
          </p:nvPr>
        </p:nvSpPr>
        <p:spPr>
          <a:xfrm>
            <a:off x="8044180" y="447294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测试卷备考策略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12" name="序号"/>
          <p:cNvSpPr txBox="1"/>
          <p:nvPr>
            <p:custDataLst>
              <p:tags r:id="rId11"/>
            </p:custDataLst>
          </p:nvPr>
        </p:nvSpPr>
        <p:spPr>
          <a:xfrm>
            <a:off x="1132840" y="347091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03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4" name="项标题"/>
          <p:cNvSpPr txBox="1"/>
          <p:nvPr>
            <p:custDataLst>
              <p:tags r:id="rId12"/>
            </p:custDataLst>
          </p:nvPr>
        </p:nvSpPr>
        <p:spPr>
          <a:xfrm>
            <a:off x="2693035" y="347091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测试卷题目分析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16" name="序号"/>
          <p:cNvSpPr txBox="1"/>
          <p:nvPr>
            <p:custDataLst>
              <p:tags r:id="rId13"/>
            </p:custDataLst>
          </p:nvPr>
        </p:nvSpPr>
        <p:spPr>
          <a:xfrm>
            <a:off x="1132840" y="447294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05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8" name="项标题"/>
          <p:cNvSpPr txBox="1"/>
          <p:nvPr>
            <p:custDataLst>
              <p:tags r:id="rId14"/>
            </p:custDataLst>
          </p:nvPr>
        </p:nvSpPr>
        <p:spPr>
          <a:xfrm>
            <a:off x="2693035" y="447294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测试卷评价与反思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1132840" y="547497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07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22" name="项标题"/>
          <p:cNvSpPr txBox="1"/>
          <p:nvPr>
            <p:custDataLst>
              <p:tags r:id="rId16"/>
            </p:custDataLst>
          </p:nvPr>
        </p:nvSpPr>
        <p:spPr>
          <a:xfrm>
            <a:off x="2693035" y="547497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测试卷相关资源推荐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7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https://d.book118.com/077051114101006031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8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24"/>
</p:tagLst>
</file>

<file path=ppt/tags/tag78.xml><?xml version="1.0" encoding="utf-8"?>
<p:tagLst xmlns:p="http://schemas.openxmlformats.org/presentationml/2006/main">
  <p:tag name="KSO_WM_BEAUTIFY_FLAG" val="#wm#"/>
  <p:tag name="KSO_WM_SLIDE_ID" val="custom2023120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目录"/>
  <p:tag name="KSO_WM_UNIT_TYPE" val="a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1_1"/>
  <p:tag name="KSO_WM_UNIT_INDEX" val="1_1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2_1"/>
  <p:tag name="KSO_WM_UNIT_INDEX" val="1_2_1"/>
  <p:tag name="KSO_WM_UNIT_LAYERLEVEL" val="1_1_1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4_1"/>
  <p:tag name="KSO_WM_UNIT_INDEX" val="1_4_1"/>
  <p:tag name="KSO_WM_UNIT_LAYERLEVEL" val="1_1_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6_1"/>
  <p:tag name="KSO_WM_UNIT_INDEX" val="1_6_1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3_1"/>
  <p:tag name="KSO_WM_UNIT_INDEX" val="1_3_1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5_1"/>
  <p:tag name="KSO_WM_UNIT_INDEX" val="1_5_1"/>
  <p:tag name="KSO_WM_UNIT_LAYERLEVEL" val="1_1_1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7_1"/>
  <p:tag name="KSO_WM_UNIT_INDEX" val="1_7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05_7"/>
  <p:tag name="KSO_WM_SLIDE_INDEX" val="7"/>
  <p:tag name="KSO_WM_SLIDE_ITEM_CNT" val="7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13">
      <a:dk1>
        <a:srgbClr val="000000"/>
      </a:dk1>
      <a:lt1>
        <a:srgbClr val="FFFFFF"/>
      </a:lt1>
      <a:dk2>
        <a:srgbClr val="510303"/>
      </a:dk2>
      <a:lt2>
        <a:srgbClr val="FFF3F3"/>
      </a:lt2>
      <a:accent1>
        <a:srgbClr val="FE2F49"/>
      </a:accent1>
      <a:accent2>
        <a:srgbClr val="ED49E1"/>
      </a:accent2>
      <a:accent3>
        <a:srgbClr val="FE76DA"/>
      </a:accent3>
      <a:accent4>
        <a:srgbClr val="FF9929"/>
      </a:accent4>
      <a:accent5>
        <a:srgbClr val="75C6FE"/>
      </a:accent5>
      <a:accent6>
        <a:srgbClr val="B482DA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7">
      <vt:lpstr>Arial</vt:lpstr>
      <vt:lpstr>Calibri</vt:lpstr>
      <vt:lpstr>微软雅黑</vt:lpstr>
      <vt:lpstr>Office Theme</vt:lpstr>
      <vt:lpstr>第七单元测试卷2021至2022学年一年级下册语文[探究乐园]高效课堂(部编版)教用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2024-09-03T17:59:40.527</cp:lastPrinted>
  <dcterms:created xsi:type="dcterms:W3CDTF">2024-09-03T09:59:40Z</dcterms:created>
  <dcterms:modified xsi:type="dcterms:W3CDTF">2024-09-03T09:59:42Z</dcterms:modified>
</cp:coreProperties>
</file>