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DA316-F6C1-4388-9401-E6ECAA1CF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91502-8266-45F4-8ABB-FD00F45FB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5C787-210D-43EF-A63E-A528EFCB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799E9-D906-4996-8B70-04260D52A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B68CC-2984-44C0-BECA-81D81E746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8C0106-6748-4E44-AB20-8BA33C382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7F467D-4809-4896-9782-2E2364E70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B605E-2F83-4EC9-802D-3ABE2CF2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B681A-68B5-4F5B-B501-8C90EF979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7CD27-684B-41BD-A3B9-7C05A1C1C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9AE04-0523-4004-B010-146E2982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1115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拥有健康心理享受快乐人生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健康心理的重要性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培养健康心理的方法和技巧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快乐人生的意义和价值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追求快乐人生的途径和策略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克服心理障碍和挑战，实现快乐人生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健康心理的重要性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67" r="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心理健康有助于维护人际关系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良好的心理健康有助于建立和维护健康的人际关系，增强社交能力。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心理健康直接影响生活质量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心理健康状况良好的人通常更容易感到快乐、满足和幸福，对生活有更高的满意度。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心理健康有助于提高工作效率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心理健康的人在工作和学习中更容易集中注意力，提高工作效率和创造力。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提高应对压力的能力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心理健康的人能够更好地应对生活中的压力和挑战，保持情绪稳定。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心理健康的人更了解自己的需求、情感和价值观，能够更好地规划个人发展。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促进自我成长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心理健康的人更容易接受挑战，积极面对困难，不断学习和成长。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心理健康对个人发展的影响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心理健康问题如抑郁、焦虑等是导致自杀、犯罪等社会问题的主要原因之一，良好的心理健康有助于减少这些问题的发生。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减少社会问题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心理健康的人更容易融入社会，为社会做出贡献，提高社会生产力。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提高社会生产力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良好的心理健康有助于建立和谐的人际关系，减少社会矛盾和冲突。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心理健康对社会的影响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培养健康心理的方法和技巧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了解自己的情绪和需求，意识到情绪的变化和影响。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遇到困难时，采取积极的应对方式，如深呼吸、放松训练等。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学会表达自己的情绪，与他人分享自己的感受，增强沟通与理解。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通过认知重构、放松训练等技巧，调节情绪，保持平衡。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学会自我调节和情绪管理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12" r="83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59" r="144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103" r="141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建立积极的人际关系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学会倾听和表达，尊重他人，建立良好的沟通基础。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与亲朋好友保持联系，寻求支持和帮助，共同成长。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参加社交活动，结交新朋友，拓展人际关系。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学会处理人际冲突，化解矛盾，维护和谐关系。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增强沟通能力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扩大社交圈子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解决人际冲突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树立正确的人生观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参与自己感兴趣的活动，丰富生活体验，提升幸福感。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乐观面对挑战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遇到困难时，保持乐观心态，积极寻找解决问题的方法。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明确人生目标和价值观，追求有意义的生活。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珍惜身边的人和事，感恩生活中的点滴，培养感恩心态。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保持乐观和积极的生活态度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了解心理咨询和治疗的作用、方法和适用范围。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了解心理咨询和治疗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判断自己是否需要心理咨询和治疗，以及选择合适的服务机构。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判断需求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勇敢寻求专业心理咨询和治疗，接受专业的指导和支持。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主动寻求帮助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遵循心理咨询和治疗师的建议，坚持治疗，逐步改善心理健康状况。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坚持治疗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寻求专业心理咨询和治疗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快乐人生的意义和价值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https://d.book118.com/077051115146006040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2024-09-13T08:16:40.755</cp:lastPrinted>
  <dcterms:created xsi:type="dcterms:W3CDTF">2024-09-13T00:16:40Z</dcterms:created>
  <dcterms:modified xsi:type="dcterms:W3CDTF">2024-09-13T00:16:42Z</dcterms:modified>
</cp:coreProperties>
</file>