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7727D-0B5B-433C-993F-AF4A4ED97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01702-5D6B-4970-BCFF-6DF75E1AC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4FA9F-9D7E-42FE-8C02-48CA51370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D0364-B918-49AE-B691-34F39866D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8C80DF-3881-4486-9A4A-F0E7010F3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4EB184-3D15-4718-97E6-321403662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D3123C-C65C-4522-A3A2-30BD65EA9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D22F1-4AC0-49AC-8E12-307FEC026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95F6E8-E2D1-4D4D-9D30-FE1AFB911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CD4E3-7E85-4CE9-85B7-4281F67C0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1FFA1-9C91-4102-AA69-0E65EACBA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51141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项目管理变革要点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项目管理变革策略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项目管理变革实施路径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项目管理变革中关键成功因素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项目管理变革效果评估及持续改进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项目管理变革背景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随着企业竞争的加剧和全球化的推进，传统的项目管理方法已无法满足现代企业的需求。为了提高项目成功率、降低成本、增强企业竞争力，项目管理变革势在必行。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项目管理变革有助于企业实现项目目标、提升团队协作效率、优化资源配置，进而推动企业整体战略的实现。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通过项目管理变革，建立高效、灵活的项目管理体系，提高项目成功率，降低项目风险，实现企业战略目标。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变革目标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变革，期望实现项目管理的标准化、规范化，提升项目团队的协同作战能力，优化项目资源配置，确保项目的顺利进行和目标的达成。同时，期望项目管理变革能够为企业培养一批高素质的项目管理人才，为企业的长远发展奠定坚实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期望成果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项目管理现状分析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45" r="1374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文档驱动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过度依赖文档，导致沟通效率低下，难以适应快速变化的市场环境。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瀑布模型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按照顺序逐步完成每个阶段，缺乏灵活性，难以应对需求变更。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职能型组织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项目成员分属不同职能部门，跨部门协作困难，项目经理缺乏足够权限。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传统项目管理模式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需求不稳定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项目需求频繁变更，导致项目范围不断扩大，成本和时间难以控制。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团队协作不畅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项目成员之间沟通不足，协作不顺畅，影响项目进展。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资源分配不合理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资源分配与项目优先级不匹配，导致关键项目资源不足，非关键项目资源浪费。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市场竞争压力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企业需要快速响应市场变化，提高项目成功率，以赢得竞争优势。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新技术如云计算、大数据、人工智能等不断涌现，为项目管理提供了新的方法和工具。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企业战略转型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企业为适应市场变化和发展需要，进行战略转型，项目管理需要与之相适应。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变革驱动力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项目管理变革策略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扁平化组织架构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减少管理层级，提高决策效率和响应速度。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灵活的项目团队组建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根据项目需求，灵活组建项目团队，实现人力资源的优化配置。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跨部门协作机制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建立跨部门协作平台，促进资源共享和协同工作。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组织架构调整与优化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制定统一的项目管理流程标准，规范项目从立项到结项的全过程管理。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项目管理流程标准化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建立风险管理机制，识别、评估、应对项目风险，确保项目的顺利进行。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风险管理机制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通过定期评估、反馈和调整，不断完善项目管理流程，提高项目管理效率和质量。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持续改进机制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流程制度创新与完善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项目经理能力模型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建立项目经理能力模型，明确项目经理应具备的知识、技能和素质要求。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培训计划与课程体系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制定针对不同层级项目管理人员的培训计划和课程体系，提高项目管理人员的专业能力和素质。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实践锻炼与经验分享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通过实践锻炼、经验分享等方式，促进项目管理人员的经验积累和能力提升。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人员能力提升与培训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项目管理变革实施路径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分析现状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对项目管理的现状进行深入分析，识别存在的问题和改进空间。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根据变革目标和现状分析，制定详细的实施计划，包括时间表、资源需求和关键里程碑等。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明确变革目标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根据企业战略和市场需求，明确项目管理变革的目标和期望成果。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制定详细实施计划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https://d.book118.com/077051141034006041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2024-09-13T22:15:56.964</cp:lastPrinted>
  <dcterms:created xsi:type="dcterms:W3CDTF">2024-09-13T14:15:56Z</dcterms:created>
  <dcterms:modified xsi:type="dcterms:W3CDTF">2024-09-13T14:15:58Z</dcterms:modified>
</cp:coreProperties>
</file>