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75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3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51048-F793-4C87-8B88-2DF2AFA03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DD68B-EA2F-45FB-A10C-079D71D9A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857B3-7698-4B6F-B0BF-717463516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9398E-6BF1-4EE6-BBC5-EAC2EF5C5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FB724A-BC62-4D37-A44C-61AC76D51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996589-62BA-4B22-B6B0-B85D047F1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C44C2F-DC60-42C3-A02A-71C94928A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81A68-5156-4D8A-9D99-AE7448803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4F21A-75E8-46C1-A255-9D2DE8691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268F3-F1CE-42D9-9234-3FB437579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D08E7-F4C5-4401-98AD-137E37DE9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748" r:id="rId2"/>
    <p:sldLayoutId id="2147490749" r:id="rId3"/>
    <p:sldLayoutId id="2147490750" r:id="rId4"/>
    <p:sldLayoutId id="2147490751" r:id="rId5"/>
    <p:sldLayoutId id="2147490752" r:id="rId6"/>
    <p:sldLayoutId id="2147490753" r:id="rId7"/>
    <p:sldLayoutId id="2147490754" r:id="rId8"/>
    <p:sldLayoutId id="2147490755" r:id="rId9"/>
    <p:sldLayoutId id="2147490756" r:id="rId10"/>
    <p:sldLayoutId id="214749075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5200211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盒马员工入职企业文化培训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盒马企业文化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盒马员工入职培训目的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盒马员工入职培训内容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盒马员工入职培训方式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盒马员工入职培训效果评估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盒马企业文化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盒马的企业愿景</a:t>
            </a:r>
            <a:endParaRPr lang="zh-CN" altLang="en-US"/>
          </a:p>
        </p:txBody>
      </p:sp>
      <p:sp>
        <p:nvSpPr>
          <p:cNvPr id="104897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成为全球领先的O2O生活服务平台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为消费者提供新鲜、便捷、丰富的购物体验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打造中国新零售标杆，引领行业变革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创造价值，服务社会，共享美好生活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盒马的企业使命</a:t>
            </a:r>
            <a:endParaRPr lang="zh-CN" altLang="en-US"/>
          </a:p>
        </p:txBody>
      </p:sp>
      <p:sp>
        <p:nvSpPr>
          <p:cNvPr id="104903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创造就业机会，促进社区繁荣，为社会做出贡献。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提供新鲜、优质的商品和服务，打造消费者信赖的生活超市。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通过数据驱动和效率提升，降低成本，让消费者享受更实惠的价格。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秉承诚信、创新、团结、高效的企业价值观，不断追求卓越。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https://d.book118.com/077052002114006045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微软雅黑</vt:lpstr>
      <vt:lpstr>Office Theme</vt:lpstr>
      <vt:lpstr>盒马员工入职企业文化培训</vt:lpstr>
      <vt:lpstr>目录</vt:lpstr>
      <vt:lpstr>单击添加章节标题</vt:lpstr>
      <vt:lpstr>盒马企业文化</vt:lpstr>
      <vt:lpstr>盒马的企业愿景</vt:lpstr>
      <vt:lpstr>盒马的企业使命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2024-09-20T09:26:29.328</cp:lastPrinted>
  <dcterms:created xsi:type="dcterms:W3CDTF">2024-09-20T01:26:29Z</dcterms:created>
  <dcterms:modified xsi:type="dcterms:W3CDTF">2024-09-20T01:26:31Z</dcterms:modified>
</cp:coreProperties>
</file>