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597E-A3B4-43D1-837E-10561512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4868-7B2F-4CAD-A399-D87CB3A3E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F5825-1EAE-4DC3-8F4E-8AC00A20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FB7B-EECC-4012-B79C-95644EE9F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42C3A-93A9-4F54-8BF4-4F24A3A5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6C939-37F9-42F3-BE5D-2A65CC8E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B8498-B11E-4577-86DB-3C73A908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F7E9A-4D0B-4EAC-9944-B0F713C4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3EC50-621D-40E0-A1FE-BA7FA4250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FB0C3-346E-41EA-B20B-153AE57F1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492B2-2A51-422E-A8C8-E53DA499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3004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99企业安全管理中的网络攻击与威胁防范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企业面临的网络威胁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防范网络攻击的策略与措施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网络安全威胁日益严重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随着互联网的普及和技术的快速发展，网络攻击手段不断翻新，对企业安全构成严重威胁。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安全管理是企业核心竞争力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保障企业信息安全是维护企业声誉、客户信任和业务连续性的关键，是企业核心竞争力的重要组成部分。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提高网络安全意识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通过本次汇报，提高企业员工对网络安全的认识和重视程度。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完善安全管理体系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分析现有安全管理体系的不足，提出改进措施，构建更加完善的安全防护体系。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应对网络威胁与挑战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探讨当前网络威胁的趋势和特点，分享应对策略和最佳实践，提升企业应对网络攻击的能力。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介绍常见的网络攻击类型，如恶意软件、钓鱼攻击、DDoS攻击等，并分析其特点。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网络攻击类型与特点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分析企业网络中存在的安全漏洞，评估潜在风险，并提出相应的防范措施。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安全漏洞与风险评估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分享企业在网络安全防护方面的策略和实践，包括防火墙配置、入侵检测与防御、数据加密等。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安全防护策略与实践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探讨网络安全领域的未来发展趋势和面临的挑战，为企业制定长远的安全战略提供参考。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未来趋势与挑战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网络攻击概述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网络攻击是指通过利用计算机网络系统的漏洞或安全缺陷，对目标系统进行非法访问、破坏或窃取信息等行为。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网络攻击可分为被动攻击和主动攻击。被动攻击主要是监听和窃取信息，如嗅探器、网络钓鱼等；主动攻击则包括篡改、伪造、拒绝服务等，如SQL注入、DDoS攻击等。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网络攻击的定义与分类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76" r="1127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通过欺骗手段获取用户敏感信息，如冒充他人身份、发送钓鱼邮件等。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社交工程攻击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通过传播恶意软件（如病毒、蠕虫、木马等）感染用户系统，窃取信息或破坏系统功能。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利用系统或应用程序中的漏洞进行攻击，如缓冲区溢出、跨站脚本攻击（XSS）等。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漏洞利用攻击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通过控制大量僵尸网络向目标系统发送大量无效请求，使系统瘫痪或无法提供服务。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常见的网络攻击手段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网络攻击的危害与影响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网络攻击可能导致企业或个人敏感信息泄露，如客户数据、财务信息、个人隐私等。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某些网络攻击可能导致目标系统瘫痪或无法正常运行，给企业或个人带来严重损失。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信誉受损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网络攻击可能导致企业或个人声誉受损，影响业务发展和个人职业发展。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网络攻击可能导致企业或个人遭受直接经济损失，如数据泄露导致的罚款、系统瘫痪导致的业务中断等。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企业面临的网络威胁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攻击者利用大量“僵尸”计算机发起的洪水攻击，使企业网站或在线服务瘫痪。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包括病毒、蠕虫、特洛伊木马等，通过电子邮件、恶意网站等途径传播，破坏企业数据和系统。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攻击者通过伪造信任网站或邮件，诱导用户输入敏感信息，如用户名、密码等，进而窃取企业数据。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外部威胁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https://d.book118.com/077053004062006052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2024-09-25T21:26:28.181</cp:lastPrinted>
  <dcterms:created xsi:type="dcterms:W3CDTF">2024-09-25T13:26:28Z</dcterms:created>
  <dcterms:modified xsi:type="dcterms:W3CDTF">2024-09-25T13:26:30Z</dcterms:modified>
</cp:coreProperties>
</file>