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50F8FC-1EBE-4AA9-A550-1F11CD4A3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89B294-C9D9-4A28-9268-BDB3FF4EA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8F31BE-BD14-46F8-BC1F-FDEE87140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EE15AE-7D8E-49F1-A1BA-B44EAA28DE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CD2E00-5CD9-45B1-94AF-F3CDB22FB7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538EC3-D43D-42C8-9CF9-3DF3CCD585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281EF0-ADE3-4740-A19B-6BBA4053AA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1E1F1E-0257-4ABB-8E13-9F47A1DF98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B1E87D-BD62-46D0-A49F-DF2672E53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831917-54D0-4EA2-92A8-C3F2D12FA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0F755-B076-4D20-B986-E3F95DD4D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bg1"/>
        </a:solidFill>
      </p:bgPr>
    </p:bg>
    <p:spTree>
      <p:nvGrpSpPr>
        <p:cNvPr id="1" name="" title=""/>
        <p:cNvGrpSpPr/>
        <p:nvPr/>
      </p:nvGrpSpPr>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2052" name="日期占位符 3"/>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2053" name="页脚占位符 4"/>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2054" name="灯片编号占位符 5"/>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3004FC-0997-46A7-90E1-E38DE4C133E6}" type="slidenum">
              <a:rPr lang="zh-CN" altLang="en-US" sz="1400"/>
              <a:t>‹#›</a:t>
            </a:fld>
            <a:endParaRPr lang="zh-CN" altLang="en-US"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p:bgPr>
    </p:bg>
    <p:spTree>
      <p:nvGrpSpPr>
        <p:cNvPr id="1" name="" titl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3076" name="日期占位符 3"/>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3077" name="页脚占位符 4"/>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3078" name="灯片编号占位符 5"/>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EC4226D-1BA4-4656-B12F-8B8F92B2EAC5}" type="slidenum">
              <a:rPr lang="zh-CN" altLang="en-US" sz="1400"/>
              <a:t>‹#›</a:t>
            </a:fld>
            <a:endParaRPr lang="zh-CN" altLang="en-US"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solidFill>
          <a:schemeClr val="bg1"/>
        </a:solidFill>
      </p:bgPr>
    </p:bg>
    <p:spTree>
      <p:nvGrpSpPr>
        <p:cNvPr id="1" name="" title=""/>
        <p:cNvGrpSpPr/>
        <p:nvPr/>
      </p:nvGrpSpPr>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100" name="日期占位符 3"/>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4101" name="页脚占位符 4"/>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4102" name="灯片编号占位符 5"/>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5DF0728-7207-42E8-9E85-4AE5FBF01256}" type="slidenum">
              <a:rPr lang="zh-CN" altLang="en-US" sz="1400"/>
              <a:t>‹#›</a:t>
            </a:fld>
            <a:endParaRPr lang="zh-CN" altLang="en-US"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solidFill>
          <a:schemeClr val="bg1"/>
        </a:solidFill>
      </p:bgPr>
    </p:bg>
    <p:spTree>
      <p:nvGrpSpPr>
        <p:cNvPr id="1" name="" titl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124" name="日期占位符 4"/>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5125" name="页脚占位符 5"/>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5126" name="灯片编号占位符 6"/>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07F6C582-19D5-4651-B6F7-2DD2CDE9A584}" type="slidenum">
              <a:rPr lang="zh-CN" altLang="en-US" sz="1400"/>
              <a:t>‹#›</a:t>
            </a:fld>
            <a:endParaRPr lang="zh-CN" altLang="en-US"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solidFill>
          <a:schemeClr val="bg1"/>
        </a:solidFill>
      </p:bgPr>
    </p:bg>
    <p:spTree>
      <p:nvGrpSpPr>
        <p:cNvPr id="1" name="" title=""/>
        <p:cNvGrpSpPr/>
        <p:nvPr/>
      </p:nvGrpSpPr>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6148" name="日期占位符 6"/>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6149" name="页脚占位符 7"/>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6150" name="灯片编号占位符 8"/>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5D212337-9E69-46A9-840B-32AC085EFBF6}" type="slidenum">
              <a:rPr lang="zh-CN" altLang="en-US" sz="1400"/>
              <a:t>‹#›</a:t>
            </a:fld>
            <a:endParaRPr lang="zh-CN" altLang="en-US"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solidFill>
          <a:schemeClr val="bg1"/>
        </a:solidFill>
      </p:bgPr>
    </p:bg>
    <p:spTree>
      <p:nvGrpSpPr>
        <p:cNvPr id="1" name="" titl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7172" name="日期占位符 2"/>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7173" name="页脚占位符 3"/>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7174" name="灯片编号占位符 4"/>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5ACE1695-1C07-4331-94C3-E5F643BE7C6B}" type="slidenum">
              <a:rPr lang="zh-CN" altLang="en-US" sz="1400"/>
              <a:t>‹#›</a:t>
            </a:fld>
            <a:endParaRPr lang="zh-CN" altLang="en-US" sz="1400"/>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solidFill>
      </p:bgPr>
    </p:bg>
    <p:spTree>
      <p:nvGrpSpPr>
        <p:cNvPr id="1" name="" title=""/>
        <p:cNvGrpSpPr/>
        <p:nvPr/>
      </p:nvGrpSpPr>
      <p:grpSpPr/>
      <p:sp>
        <p:nvSpPr>
          <p:cNvPr id="8196"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8197"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8198"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4F9357F1-E62F-4A60-9AE3-109D52E19F9B}" type="slidenum">
              <a:rPr lang="zh-CN" altLang="en-US" sz="1400"/>
              <a:t>‹#›</a:t>
            </a:fld>
            <a:endParaRPr lang="zh-CN" altLang="en-US" sz="1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cSld name="内容与标题">
    <p:bg>
      <p:bgPr>
        <a:solidFill>
          <a:schemeClr val="bg1"/>
        </a:solidFill>
      </p:bgPr>
    </p:bg>
    <p:spTree>
      <p:nvGrpSpPr>
        <p:cNvPr id="1" name="" title=""/>
        <p:cNvGrpSpPr/>
        <p:nvPr/>
      </p:nvGrpSpPr>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9220" name="日期占位符 4"/>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9221" name="页脚占位符 5"/>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9222" name="灯片编号占位符 6"/>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9699ED4F-E738-4E97-B764-C6873638A9D9}" type="slidenum">
              <a:rPr lang="zh-CN" altLang="en-US" sz="1400"/>
              <a:t>‹#›</a:t>
            </a:fld>
            <a:endParaRPr lang="zh-CN" altLang="en-US" sz="140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solidFill>
          <a:schemeClr val="bg1"/>
        </a:solidFill>
      </p:bgPr>
    </p:bg>
    <p:spTree>
      <p:nvGrpSpPr>
        <p:cNvPr id="1" name="" title=""/>
        <p:cNvGrpSpPr/>
        <p:nvPr/>
      </p:nvGrpSpPr>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10244" name="日期占位符 4"/>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10245" name="页脚占位符 5"/>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10246" name="灯片编号占位符 6"/>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BA5DCF4-6BF1-4FC0-8AAD-C73B52BD583D}" type="slidenum">
              <a:rPr lang="zh-CN" altLang="en-US" sz="1400"/>
              <a:t>‹#›</a:t>
            </a:fld>
            <a:endParaRPr lang="zh-CN" altLang="en-US" sz="140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cSld name="标题和竖排文字">
    <p:bg>
      <p:bgPr>
        <a:solidFill>
          <a:schemeClr val="bg1"/>
        </a:solidFill>
      </p:bgPr>
    </p:bg>
    <p:spTree>
      <p:nvGrpSpPr>
        <p:cNvPr id="1" name="" titl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11268" name="日期占位符 3"/>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11269" name="页脚占位符 4"/>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11270" name="灯片编号占位符 5"/>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95AE5232-485E-4FBA-B4E4-36A5ED34AB89}" type="slidenum">
              <a:rPr lang="zh-CN" altLang="en-US" sz="1400"/>
              <a:t>‹#›</a:t>
            </a:fld>
            <a:endParaRPr lang="zh-CN" altLang="en-US" sz="1400"/>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竖版">
    <p:bg>
      <p:bgPr>
        <a:solidFill>
          <a:schemeClr val="bg1"/>
        </a:solidFill>
      </p:bgPr>
    </p:bg>
    <p:spTree>
      <p:nvGrpSpPr>
        <p:cNvPr id="1" name="" title=""/>
        <p:cNvGrpSpPr/>
        <p:nvPr/>
      </p:nvGrpSpPr>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12292" name="日期占位符 3"/>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12293" name="页脚占位符 4"/>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12294" name="灯片编号占位符 5"/>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C20037E3-D135-4509-835B-5D07B7C9376F}" type="slidenum">
              <a:rPr lang="zh-CN" altLang="en-US" sz="1400"/>
              <a:t>‹#›</a:t>
            </a:fld>
            <a:endParaRPr lang="zh-CN" altLang="en-US" sz="1400"/>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457200" y="274638"/>
            <a:ext cx="8229600" cy="585152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3" name="日期占位符 1027"/>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0EB61D69-F89E-4D2B-BC04-FC0B4CEDBE69}" type="datetime">
              <a:rPr lang="zh-CN" altLang="en-US" sz="1400"/>
              <a:t>*</a:t>
            </a:fld>
            <a:endParaRPr lang="zh-CN" altLang="en-US" sz="1400"/>
          </a:p>
        </p:txBody>
      </p:sp>
      <p:sp>
        <p:nvSpPr>
          <p:cNvPr id="4" name="页脚占位符 1028"/>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5" name="灯片编号占位符 1029"/>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37798C08-3DEE-46C1-AD71-1471854C00F2}" type="slidenum">
              <a:rPr lang="zh-CN" altLang="en-US" sz="1400"/>
              <a:t>‹#›</a:t>
            </a:fld>
            <a:endParaRPr lang="zh-CN" altLang="en-US"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cSld name="标题和四项内容">
    <p:bg>
      <p:bgPr>
        <a:solidFill>
          <a:schemeClr val="bg1"/>
        </a:solidFill>
      </p:bgPr>
    </p:bg>
    <p:spTree>
      <p:nvGrpSpPr>
        <p:cNvPr id="1" name="" title=""/>
        <p:cNvGrpSpPr/>
        <p:nvPr/>
      </p:nvGrpSpPr>
      <p:grpSpPr/>
      <p:sp>
        <p:nvSpPr>
          <p:cNvPr id="2" name="标题 1"/>
          <p:cNvSpPr>
            <a:spLocks noGrp="1"/>
          </p:cNvSpPr>
          <p:nvPr>
            <p:ph type="title" sz="quarter"/>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quarter" idx="1"/>
          </p:nvPr>
        </p:nvSpPr>
        <p:spPr>
          <a:xfrm>
            <a:off x="628650" y="1825625"/>
            <a:ext cx="3886200" cy="20986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quarter" idx="2"/>
          </p:nvPr>
        </p:nvSpPr>
        <p:spPr>
          <a:xfrm>
            <a:off x="4629150" y="1825625"/>
            <a:ext cx="3886200" cy="20986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内容占位符 4"/>
          <p:cNvSpPr>
            <a:spLocks noGrp="1"/>
          </p:cNvSpPr>
          <p:nvPr>
            <p:ph sz="quarter" idx="3"/>
          </p:nvPr>
        </p:nvSpPr>
        <p:spPr>
          <a:xfrm>
            <a:off x="628650" y="4076700"/>
            <a:ext cx="3886200" cy="21002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6" name="内容占位符 5"/>
          <p:cNvSpPr>
            <a:spLocks noGrp="1"/>
          </p:cNvSpPr>
          <p:nvPr>
            <p:ph sz="quarter" idx="4"/>
          </p:nvPr>
        </p:nvSpPr>
        <p:spPr>
          <a:xfrm>
            <a:off x="4629150" y="4076700"/>
            <a:ext cx="3886200" cy="21002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13316" name="日期占位符 6"/>
          <p:cNvSpPr>
            <a:spLocks noGrp="1"/>
          </p:cNvSpPr>
          <p:nvPr>
            <p:ph type="dt" sz="half" idx="10"/>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sz="1400"/>
          </a:p>
        </p:txBody>
      </p:sp>
      <p:sp>
        <p:nvSpPr>
          <p:cNvPr id="13317" name="页脚占位符 7"/>
          <p:cNvSpPr>
            <a:spLocks noGrp="1"/>
          </p:cNvSpPr>
          <p:nvPr>
            <p:ph type="ftr" sz="quarter" idx="11"/>
          </p:nvPr>
        </p:nvSpPr>
        <p:spPr>
          <a:xfrm>
            <a:off x="3124200" y="6245225"/>
            <a:ext cx="2895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13318" name="灯片编号占位符 8"/>
          <p:cNvSpPr>
            <a:spLocks noGrp="1"/>
          </p:cNvSpPr>
          <p:nvPr>
            <p:ph type="sldNum" sz="quarter" idx="12"/>
          </p:nvPr>
        </p:nvSpPr>
        <p:spPr>
          <a:xfrm>
            <a:off x="6553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54536FD5-4D30-46A6-A10D-12BF3A3420D2}" type="slidenum">
              <a:rPr lang="zh-CN" altLang="en-US" sz="1400"/>
              <a:t>‹#›</a:t>
            </a:fld>
            <a:endParaRPr lang="zh-CN" altLang="en-US"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1026" name="标题 1025" title=""/>
          <p:cNvSpPr>
            <a:spLocks noGrp="1"/>
          </p:cNvSpPr>
          <p:nvPr>
            <p:ph type="title" idx="4294967295"/>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r>
              <a:t>单击此处编辑母版标题样式</a:t>
            </a:r>
          </a:p>
        </p:txBody>
      </p:sp>
      <p:sp>
        <p:nvSpPr>
          <p:cNvPr id="1027" name="文本占位符 1026" title=""/>
          <p:cNvSpPr>
            <a:spLocks noGrp="1"/>
          </p:cNvSpPr>
          <p:nvPr>
            <p:ph type="body" idx="1"/>
          </p:nvPr>
        </p:nvSpPr>
        <p:spPr>
          <a:xfrm>
            <a:off x="457200" y="1600200"/>
            <a:ext cx="8229600" cy="4525963"/>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fld id="{0EB61D69-F89E-4D2B-BC04-FC0B4CEDBE69}" type="datetime">
              <a:rPr lang="zh-CN" altLang="en-US" sz="1400"/>
              <a:t>*</a:t>
            </a:fld>
            <a:endParaRPr lang="zh-CN" altLang="en-US" sz="1400"/>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nchor="t"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zh-CN" altLang="en-US" sz="1400"/>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37798C08-3DEE-46C1-AD71-1471854C00F2}" type="slidenum">
              <a:rPr lang="zh-CN" altLang="en-US" sz="1400"/>
              <a:t>‹#›</a:t>
            </a:fld>
            <a:endParaRPr lang="zh-CN" altLang="en-US" sz="1400"/>
          </a:p>
        </p:txBody>
      </p:sp>
    </p:spTree>
  </p:cSld>
  <p:clrMap bg1="lt1" tx1="dk1" bg2="lt2" tx2="dk2" accent1="accent1" accent2="accent2" accent3="accent3" accent4="accent4" accent5="accent5" accent6="accent6" hlink="hlink" folHlink="folHlink"/>
  <p:sldLayoutIdLst>
    <p:sldLayoutId id="2147483660" r:id="rId1"/>
    <p:sldLayoutId id="2147483664" r:id="rId2"/>
    <p:sldLayoutId id="2147483666" r:id="rId3"/>
    <p:sldLayoutId id="2147483668" r:id="rId4"/>
    <p:sldLayoutId id="2147483670" r:id="rId5"/>
    <p:sldLayoutId id="2147483672" r:id="rId6"/>
    <p:sldLayoutId id="2147483674" r:id="rId7"/>
    <p:sldLayoutId id="2147483676" r:id="rId8"/>
    <p:sldLayoutId id="2147483678" r:id="rId9"/>
    <p:sldLayoutId id="2147483680" r:id="rId10"/>
    <p:sldLayoutId id="2147483682" r:id="rId11"/>
    <p:sldLayoutId id="2147483684" r:id="rId12"/>
    <p:sldLayoutId id="2147483685" r:id="rId13"/>
  </p:sldLayoutIdLst>
  <p:transition/>
  <p:timing/>
  <p:txStyles>
    <p:titleStyle>
      <a:lvl1pPr marL="0" indent="0" algn="ctr" defTabSz="914400" rtl="0" eaLnBrk="1" fontAlgn="base" latinLnBrk="0" hangingPunct="1">
        <a:lnSpc>
          <a:spcPct val="100000"/>
        </a:lnSpc>
        <a:spcBef>
          <a:spcPct val="0"/>
        </a:spcBef>
        <a:spcAft>
          <a:spcPct val="0"/>
        </a:spcAft>
        <a:buClrTx/>
        <a:buSzTx/>
        <a:buFontTx/>
        <a:buNone/>
        <a:defRPr sz="4400" b="0" i="0" u="none" kern="1200" baseline="0">
          <a:solidFill>
            <a:schemeClr val="tx2"/>
          </a:solidFill>
          <a:latin typeface="Arial" pitchFamily="34" charset="0"/>
          <a:ea typeface="宋体" pitchFamily="2" charset="-122"/>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sz="1800"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 Id="rId6" Type="http://schemas.openxmlformats.org/officeDocument/2006/relationships/image" Target="../media/image6.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10.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5301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4337" name="标题 2049" title=""/>
          <p:cNvSpPr>
            <a:spLocks noGrp="1"/>
          </p:cNvSpPr>
          <p:nvPr>
            <p:ph type="ctrTitle" idx="4294967295"/>
          </p:nvPr>
        </p:nvSpPr>
        <p:spPr>
          <a:xfrm>
            <a:off x="611188" y="476250"/>
            <a:ext cx="7772400" cy="14700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lang="zh-CN" altLang="en-US" sz="4400" b="0" i="0" u="none" baseline="0">
                <a:solidFill>
                  <a:schemeClr val="tx2"/>
                </a:solidFill>
                <a:latin typeface="Arial" pitchFamily="34" charset="0"/>
                <a:ea typeface="宋体" pitchFamily="2" charset="-122"/>
              </a:defRPr>
            </a:lvl1pPr>
          </a:lstStyle>
          <a:p>
            <a:pPr marL="0" lvl="0" indent="0" defTabSz="914400">
              <a:buClrTx/>
              <a:buFontTx/>
            </a:pPr>
            <a:endParaRPr lang="zh-CN"/>
          </a:p>
        </p:txBody>
      </p:sp>
      <p:pic>
        <p:nvPicPr>
          <p:cNvPr id="14338" name="内容占位符 2053" title=""/>
          <p:cNvPicPr>
            <a:picLocks noChangeAspect="1"/>
          </p:cNvPicPr>
          <p:nvPr>
            <p:ph idx="4294967295"/>
          </p:nvPr>
        </p:nvPicPr>
        <p:blipFill>
          <a:blip r:embed="rId2"/>
          <a:stretch>
            <a:fillRect/>
          </a:stretch>
        </p:blipFill>
        <p:spPr>
          <a:xfrm>
            <a:off x="0" y="0"/>
            <a:ext cx="9144000" cy="6858000"/>
          </a:xfrm>
          <a:prstGeom prst="rect">
            <a:avLst/>
          </a:prstGeom>
          <a:noFill/>
          <a:ln>
            <a:noFill/>
            <a:miter lim="800000"/>
          </a:ln>
        </p:spPr>
      </p:pic>
      <p:sp>
        <p:nvSpPr>
          <p:cNvPr id="14339" name="文本框 2054" title=""/>
          <p:cNvSpPr txBox="1"/>
          <p:nvPr/>
        </p:nvSpPr>
        <p:spPr>
          <a:xfrm>
            <a:off x="684213" y="2060575"/>
            <a:ext cx="8135937" cy="10144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6000" b="1">
                <a:solidFill>
                  <a:srgbClr val="003399"/>
                </a:solidFill>
              </a:rPr>
              <a:t>是是非非话一次性用品</a:t>
            </a:r>
            <a:endParaRPr lang="zh-CN" altLang="en-US" sz="6000" b="1">
              <a:solidFill>
                <a:srgbClr val="003399"/>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5361" name="标题 4097" title=""/>
          <p:cNvSpPr>
            <a:spLocks noGrp="1"/>
          </p:cNvSpPr>
          <p:nvPr>
            <p:ph type="title" sz="quarter"/>
          </p:nvPr>
        </p:nvSpPr>
        <p:spPr>
          <a:xfrm>
            <a:off x="457200" y="274638"/>
            <a:ext cx="8229600" cy="1143000"/>
          </a:xfrm>
          <a:prstGeom prst="rect">
            <a:avLst/>
          </a:prstGeom>
          <a:noFill/>
          <a:ln>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endParaRPr lang="zh-CN"/>
          </a:p>
        </p:txBody>
      </p:sp>
      <p:sp>
        <p:nvSpPr>
          <p:cNvPr id="15362" name="内容占位符 4098" title=""/>
          <p:cNvSpPr>
            <a:spLocks noGrp="1"/>
          </p:cNvSpPr>
          <p:nvPr>
            <p:ph sz="quarter" idx="1"/>
          </p:nvPr>
        </p:nvSpPr>
        <p:spPr>
          <a:xfrm>
            <a:off x="457200" y="1600200"/>
            <a:ext cx="4038600" cy="2185988"/>
          </a:xfrm>
          <a:prstGeom prst="rect">
            <a:avLst/>
          </a:prstGeom>
          <a:noFill/>
          <a:ln>
            <a:miter lim="800000"/>
          </a:ln>
        </p:spPr>
        <p:txBody>
          <a:bodyPr anchor="t" anchorCtr="0"/>
          <a:lstStyle>
            <a:lvl1pPr marL="342900" indent="-342900" algn="l"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5pPr>
          </a:lstStyle>
          <a:p>
            <a:pPr marL="342900" lvl="0" indent="-342900" defTabSz="914400">
              <a:buClrTx/>
              <a:buFontTx/>
            </a:pPr>
            <a:endParaRPr lang="zh-CN" sz="2400"/>
          </a:p>
        </p:txBody>
      </p:sp>
      <p:sp>
        <p:nvSpPr>
          <p:cNvPr id="15363" name="内容占位符 4099" title=""/>
          <p:cNvSpPr>
            <a:spLocks noGrp="1"/>
          </p:cNvSpPr>
          <p:nvPr>
            <p:ph sz="quarter" idx="2"/>
          </p:nvPr>
        </p:nvSpPr>
        <p:spPr>
          <a:xfrm>
            <a:off x="4648200" y="1600200"/>
            <a:ext cx="4038600" cy="2185988"/>
          </a:xfrm>
          <a:prstGeom prst="rect">
            <a:avLst/>
          </a:prstGeom>
          <a:noFill/>
          <a:ln>
            <a:miter lim="800000"/>
          </a:ln>
        </p:spPr>
        <p:txBody>
          <a:bodyPr anchor="t" anchorCtr="0"/>
          <a:lstStyle>
            <a:lvl1pPr marL="342900" indent="-342900" algn="l"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5pPr>
          </a:lstStyle>
          <a:p>
            <a:pPr marL="342900" lvl="0" indent="-342900" defTabSz="914400">
              <a:buClrTx/>
              <a:buFontTx/>
            </a:pPr>
            <a:endParaRPr lang="zh-CN" sz="2400"/>
          </a:p>
        </p:txBody>
      </p:sp>
      <p:sp>
        <p:nvSpPr>
          <p:cNvPr id="15364" name="内容占位符 4100" title=""/>
          <p:cNvSpPr>
            <a:spLocks noGrp="1"/>
          </p:cNvSpPr>
          <p:nvPr>
            <p:ph sz="quarter" idx="3"/>
          </p:nvPr>
        </p:nvSpPr>
        <p:spPr>
          <a:xfrm>
            <a:off x="457200" y="3938588"/>
            <a:ext cx="4038600" cy="2187575"/>
          </a:xfrm>
          <a:prstGeom prst="rect">
            <a:avLst/>
          </a:prstGeom>
          <a:noFill/>
          <a:ln>
            <a:miter lim="800000"/>
          </a:ln>
        </p:spPr>
        <p:txBody>
          <a:bodyPr anchor="t" anchorCtr="0"/>
          <a:lstStyle>
            <a:lvl1pPr marL="342900" indent="-342900" algn="l"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5pPr>
          </a:lstStyle>
          <a:p>
            <a:pPr marL="342900" lvl="0" indent="-342900" defTabSz="914400">
              <a:buClrTx/>
              <a:buFontTx/>
            </a:pPr>
            <a:endParaRPr lang="zh-CN" sz="2400"/>
          </a:p>
        </p:txBody>
      </p:sp>
      <p:sp>
        <p:nvSpPr>
          <p:cNvPr id="15365" name="内容占位符 4101" title=""/>
          <p:cNvSpPr>
            <a:spLocks noGrp="1"/>
          </p:cNvSpPr>
          <p:nvPr>
            <p:ph sz="quarter" idx="4"/>
          </p:nvPr>
        </p:nvSpPr>
        <p:spPr>
          <a:xfrm>
            <a:off x="4648200" y="3938588"/>
            <a:ext cx="4038600" cy="2187575"/>
          </a:xfrm>
          <a:prstGeom prst="rect">
            <a:avLst/>
          </a:prstGeom>
          <a:noFill/>
          <a:ln>
            <a:miter lim="800000"/>
          </a:ln>
        </p:spPr>
        <p:txBody>
          <a:bodyPr anchor="t" anchorCtr="0"/>
          <a:lstStyle>
            <a:lvl1pPr marL="342900" indent="-342900" algn="l" defTabSz="914400" rtl="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pitchFamily="34" charset="0"/>
                <a:ea typeface="宋体" pitchFamily="2" charset="-122"/>
              </a:defRPr>
            </a:lvl5pPr>
          </a:lstStyle>
          <a:p>
            <a:pPr marL="342900" lvl="0" indent="-342900" defTabSz="914400">
              <a:buClrTx/>
              <a:buFontTx/>
            </a:pPr>
            <a:endParaRPr lang="zh-CN" sz="2400"/>
          </a:p>
        </p:txBody>
      </p:sp>
      <p:pic>
        <p:nvPicPr>
          <p:cNvPr id="15366" name="图片 4102" title=""/>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15367" name="文本框 4103" title=""/>
          <p:cNvSpPr txBox="1"/>
          <p:nvPr/>
        </p:nvSpPr>
        <p:spPr>
          <a:xfrm>
            <a:off x="395288" y="266700"/>
            <a:ext cx="7416800" cy="641350"/>
          </a:xfrm>
          <a:prstGeom prst="rect">
            <a:avLst/>
          </a:prstGeom>
          <a:noFill/>
          <a:ln w="9525">
            <a:noFill/>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hangingPunct="0">
              <a:spcBef>
                <a:spcPct val="50000"/>
              </a:spcBef>
            </a:pPr>
            <a:r>
              <a:rPr lang="zh-CN" altLang="en-US" sz="3600" b="1">
                <a:solidFill>
                  <a:srgbClr val="003399"/>
                </a:solidFill>
                <a:effectLst>
                  <a:outerShdw blurRad="38100" dist="38100" dir="2700000" algn="tl">
                    <a:srgbClr val="000000">
                      <a:alpha val="43137"/>
                    </a:srgbClr>
                  </a:outerShdw>
                </a:effectLst>
                <a:latin typeface="Arial" pitchFamily="34" charset="0"/>
                <a:ea typeface="黑体" panose="02010609060101010101" pitchFamily="2" charset="-122"/>
              </a:rPr>
              <a:t>生活中有许多的一次性生活用品：</a:t>
            </a:r>
            <a:endParaRPr lang="zh-CN" altLang="en-US" sz="3600" b="1">
              <a:solidFill>
                <a:srgbClr val="003399"/>
              </a:solidFill>
              <a:effectLst>
                <a:outerShdw blurRad="38100" dist="38100" dir="2700000" algn="tl">
                  <a:srgbClr val="000000">
                    <a:alpha val="43137"/>
                  </a:srgbClr>
                </a:outerShdw>
              </a:effectLst>
              <a:latin typeface="Arial" pitchFamily="34" charset="0"/>
              <a:ea typeface="黑体" panose="02010609060101010101" pitchFamily="2" charset="-122"/>
            </a:endParaRPr>
          </a:p>
        </p:txBody>
      </p:sp>
      <p:pic>
        <p:nvPicPr>
          <p:cNvPr id="15368" name="图片 4104" title=""/>
          <p:cNvPicPr>
            <a:picLocks noChangeAspect="1"/>
          </p:cNvPicPr>
          <p:nvPr/>
        </p:nvPicPr>
        <p:blipFill>
          <a:blip r:embed="rId3"/>
          <a:stretch>
            <a:fillRect/>
          </a:stretch>
        </p:blipFill>
        <p:spPr>
          <a:xfrm>
            <a:off x="755650" y="1196975"/>
            <a:ext cx="3240088" cy="2713038"/>
          </a:xfrm>
          <a:prstGeom prst="rect">
            <a:avLst/>
          </a:prstGeom>
          <a:noFill/>
          <a:ln>
            <a:noFill/>
            <a:miter lim="800000"/>
          </a:ln>
        </p:spPr>
      </p:pic>
      <p:pic>
        <p:nvPicPr>
          <p:cNvPr id="15369" name="图片 4105" title=""/>
          <p:cNvPicPr>
            <a:picLocks noChangeAspect="1"/>
          </p:cNvPicPr>
          <p:nvPr/>
        </p:nvPicPr>
        <p:blipFill>
          <a:blip r:embed="rId4"/>
          <a:stretch>
            <a:fillRect/>
          </a:stretch>
        </p:blipFill>
        <p:spPr>
          <a:xfrm>
            <a:off x="4498975" y="1196975"/>
            <a:ext cx="3744913" cy="2684463"/>
          </a:xfrm>
          <a:prstGeom prst="rect">
            <a:avLst/>
          </a:prstGeom>
          <a:noFill/>
          <a:ln>
            <a:noFill/>
            <a:miter lim="800000"/>
          </a:ln>
        </p:spPr>
      </p:pic>
      <p:pic>
        <p:nvPicPr>
          <p:cNvPr id="15370" name="图片 4106" title=""/>
          <p:cNvPicPr>
            <a:picLocks noChangeAspect="1"/>
          </p:cNvPicPr>
          <p:nvPr/>
        </p:nvPicPr>
        <p:blipFill>
          <a:blip r:embed="rId5"/>
          <a:stretch>
            <a:fillRect/>
          </a:stretch>
        </p:blipFill>
        <p:spPr>
          <a:xfrm>
            <a:off x="755650" y="4005263"/>
            <a:ext cx="3240088" cy="2649537"/>
          </a:xfrm>
          <a:prstGeom prst="rect">
            <a:avLst/>
          </a:prstGeom>
          <a:noFill/>
          <a:ln>
            <a:noFill/>
            <a:miter lim="800000"/>
          </a:ln>
        </p:spPr>
      </p:pic>
      <p:pic>
        <p:nvPicPr>
          <p:cNvPr id="15371" name="图片 4107" title=""/>
          <p:cNvPicPr>
            <a:picLocks noChangeAspect="1"/>
          </p:cNvPicPr>
          <p:nvPr/>
        </p:nvPicPr>
        <p:blipFill>
          <a:blip r:embed="rId6"/>
          <a:stretch>
            <a:fillRect/>
          </a:stretch>
        </p:blipFill>
        <p:spPr>
          <a:xfrm>
            <a:off x="4500563" y="4005263"/>
            <a:ext cx="3744912" cy="2646362"/>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1000" fill="hold" nodeType="withEffect">
                                  <p:stCondLst>
                                    <p:cond delay="0"/>
                                  </p:stCondLst>
                                  <p:childTnLst>
                                    <p:set>
                                      <p:cBhvr>
                                        <p:cTn id="6" dur="1" fill="hold">
                                          <p:stCondLst>
                                            <p:cond delay="0"/>
                                          </p:stCondLst>
                                        </p:cTn>
                                        <p:tgtEl>
                                          <p:spTgt spid="15369"/>
                                        </p:tgtEl>
                                        <p:attrNameLst>
                                          <p:attrName>style.visibility</p:attrName>
                                        </p:attrNameLst>
                                      </p:cBhvr>
                                      <p:to>
                                        <p:strVal val="visible"/>
                                      </p:to>
                                    </p:set>
                                    <p:anim calcmode="lin" valueType="num">
                                      <p:cBhvr additive="base">
                                        <p:cTn id="7" dur="1000" fill="hold"/>
                                        <p:tgtEl>
                                          <p:spTgt spid="15369"/>
                                        </p:tgtEl>
                                        <p:attrNameLst>
                                          <p:attrName>ppt_x</p:attrName>
                                        </p:attrNameLst>
                                      </p:cBhvr>
                                      <p:tavLst>
                                        <p:tav tm="0">
                                          <p:val>
                                            <p:strVal val="#ppt_x"/>
                                          </p:val>
                                        </p:tav>
                                        <p:tav tm="100000">
                                          <p:val>
                                            <p:strVal val="#ppt_x"/>
                                          </p:val>
                                        </p:tav>
                                      </p:tavLst>
                                    </p:anim>
                                    <p:anim calcmode="lin" valueType="num">
                                      <p:cBhvr additive="base">
                                        <p:cTn id="8" dur="1000" fill="hold"/>
                                        <p:tgtEl>
                                          <p:spTgt spid="15369"/>
                                        </p:tgtEl>
                                        <p:attrNameLst>
                                          <p:attrName>ppt_y</p:attrName>
                                        </p:attrNameLst>
                                      </p:cBhvr>
                                      <p:tavLst>
                                        <p:tav tm="0">
                                          <p:val>
                                            <p:strVal val="1+#ppt_h/2"/>
                                          </p:val>
                                        </p:tav>
                                        <p:tav tm="100000">
                                          <p:val>
                                            <p:strVal val="#ppt_y"/>
                                          </p:val>
                                        </p:tav>
                                      </p:tavLst>
                                    </p:anim>
                                  </p:childTnLst>
                                </p:cTn>
                              </p:par>
                              <p:par>
                                <p:cTn id="9" presetID="2" presetClass="entr" presetSubtype="4" dur="1000" fill="hold" nodeType="withEffect">
                                  <p:stCondLst>
                                    <p:cond delay="0"/>
                                  </p:stCondLst>
                                  <p:childTnLst>
                                    <p:set>
                                      <p:cBhvr>
                                        <p:cTn id="10" dur="1" fill="hold">
                                          <p:stCondLst>
                                            <p:cond delay="0"/>
                                          </p:stCondLst>
                                        </p:cTn>
                                        <p:tgtEl>
                                          <p:spTgt spid="15368"/>
                                        </p:tgtEl>
                                        <p:attrNameLst>
                                          <p:attrName>style.visibility</p:attrName>
                                        </p:attrNameLst>
                                      </p:cBhvr>
                                      <p:to>
                                        <p:strVal val="visible"/>
                                      </p:to>
                                    </p:set>
                                    <p:anim calcmode="lin" valueType="num">
                                      <p:cBhvr additive="base">
                                        <p:cTn id="11" dur="1000" fill="hold"/>
                                        <p:tgtEl>
                                          <p:spTgt spid="15368"/>
                                        </p:tgtEl>
                                        <p:attrNameLst>
                                          <p:attrName>ppt_x</p:attrName>
                                        </p:attrNameLst>
                                      </p:cBhvr>
                                      <p:tavLst>
                                        <p:tav tm="0">
                                          <p:val>
                                            <p:strVal val="#ppt_x"/>
                                          </p:val>
                                        </p:tav>
                                        <p:tav tm="100000">
                                          <p:val>
                                            <p:strVal val="#ppt_x"/>
                                          </p:val>
                                        </p:tav>
                                      </p:tavLst>
                                    </p:anim>
                                    <p:anim calcmode="lin" valueType="num">
                                      <p:cBhvr additive="base">
                                        <p:cTn id="12" dur="1000" fill="hold"/>
                                        <p:tgtEl>
                                          <p:spTgt spid="15368"/>
                                        </p:tgtEl>
                                        <p:attrNameLst>
                                          <p:attrName>ppt_y</p:attrName>
                                        </p:attrNameLst>
                                      </p:cBhvr>
                                      <p:tavLst>
                                        <p:tav tm="0">
                                          <p:val>
                                            <p:strVal val="1+#ppt_h/2"/>
                                          </p:val>
                                        </p:tav>
                                        <p:tav tm="100000">
                                          <p:val>
                                            <p:strVal val="#ppt_y"/>
                                          </p:val>
                                        </p:tav>
                                      </p:tavLst>
                                    </p:anim>
                                  </p:childTnLst>
                                </p:cTn>
                              </p:par>
                              <p:par>
                                <p:cTn id="13" presetID="2" presetClass="entr" presetSubtype="4" dur="1000" fill="hold" nodeType="withEffect">
                                  <p:stCondLst>
                                    <p:cond delay="0"/>
                                  </p:stCondLst>
                                  <p:childTnLst>
                                    <p:set>
                                      <p:cBhvr>
                                        <p:cTn id="14" dur="1" fill="hold">
                                          <p:stCondLst>
                                            <p:cond delay="0"/>
                                          </p:stCondLst>
                                        </p:cTn>
                                        <p:tgtEl>
                                          <p:spTgt spid="15370"/>
                                        </p:tgtEl>
                                        <p:attrNameLst>
                                          <p:attrName>style.visibility</p:attrName>
                                        </p:attrNameLst>
                                      </p:cBhvr>
                                      <p:to>
                                        <p:strVal val="visible"/>
                                      </p:to>
                                    </p:set>
                                    <p:anim calcmode="lin" valueType="num">
                                      <p:cBhvr additive="base">
                                        <p:cTn id="15" dur="1000" fill="hold"/>
                                        <p:tgtEl>
                                          <p:spTgt spid="15370"/>
                                        </p:tgtEl>
                                        <p:attrNameLst>
                                          <p:attrName>ppt_x</p:attrName>
                                        </p:attrNameLst>
                                      </p:cBhvr>
                                      <p:tavLst>
                                        <p:tav tm="0">
                                          <p:val>
                                            <p:strVal val="#ppt_x"/>
                                          </p:val>
                                        </p:tav>
                                        <p:tav tm="100000">
                                          <p:val>
                                            <p:strVal val="#ppt_x"/>
                                          </p:val>
                                        </p:tav>
                                      </p:tavLst>
                                    </p:anim>
                                    <p:anim calcmode="lin" valueType="num">
                                      <p:cBhvr additive="base">
                                        <p:cTn id="16" dur="1000" fill="hold"/>
                                        <p:tgtEl>
                                          <p:spTgt spid="15370"/>
                                        </p:tgtEl>
                                        <p:attrNameLst>
                                          <p:attrName>ppt_y</p:attrName>
                                        </p:attrNameLst>
                                      </p:cBhvr>
                                      <p:tavLst>
                                        <p:tav tm="0">
                                          <p:val>
                                            <p:strVal val="1+#ppt_h/2"/>
                                          </p:val>
                                        </p:tav>
                                        <p:tav tm="100000">
                                          <p:val>
                                            <p:strVal val="#ppt_y"/>
                                          </p:val>
                                        </p:tav>
                                      </p:tavLst>
                                    </p:anim>
                                  </p:childTnLst>
                                </p:cTn>
                              </p:par>
                              <p:par>
                                <p:cTn id="17" presetID="2" presetClass="entr" presetSubtype="4" dur="1000" fill="hold" nodeType="withEffect">
                                  <p:stCondLst>
                                    <p:cond delay="0"/>
                                  </p:stCondLst>
                                  <p:childTnLst>
                                    <p:set>
                                      <p:cBhvr>
                                        <p:cTn id="18" dur="1" fill="hold">
                                          <p:stCondLst>
                                            <p:cond delay="0"/>
                                          </p:stCondLst>
                                        </p:cTn>
                                        <p:tgtEl>
                                          <p:spTgt spid="15371"/>
                                        </p:tgtEl>
                                        <p:attrNameLst>
                                          <p:attrName>style.visibility</p:attrName>
                                        </p:attrNameLst>
                                      </p:cBhvr>
                                      <p:to>
                                        <p:strVal val="visible"/>
                                      </p:to>
                                    </p:set>
                                    <p:anim calcmode="lin" valueType="num">
                                      <p:cBhvr additive="base">
                                        <p:cTn id="19" dur="1000" fill="hold"/>
                                        <p:tgtEl>
                                          <p:spTgt spid="15371"/>
                                        </p:tgtEl>
                                        <p:attrNameLst>
                                          <p:attrName>ppt_x</p:attrName>
                                        </p:attrNameLst>
                                      </p:cBhvr>
                                      <p:tavLst>
                                        <p:tav tm="0">
                                          <p:val>
                                            <p:strVal val="#ppt_x"/>
                                          </p:val>
                                        </p:tav>
                                        <p:tav tm="100000">
                                          <p:val>
                                            <p:strVal val="#ppt_x"/>
                                          </p:val>
                                        </p:tav>
                                      </p:tavLst>
                                    </p:anim>
                                    <p:anim calcmode="lin" valueType="num">
                                      <p:cBhvr additive="base">
                                        <p:cTn id="20" dur="1000" fill="hold"/>
                                        <p:tgtEl>
                                          <p:spTgt spid="1537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6385" name="标题 5121" title=""/>
          <p:cNvSpPr>
            <a:spLocks noGrp="1"/>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endParaRPr lang="zh-CN"/>
          </a:p>
        </p:txBody>
      </p:sp>
      <p:sp>
        <p:nvSpPr>
          <p:cNvPr id="16386" name="文本占位符 5122" title=""/>
          <p:cNvSpPr>
            <a:spLocks noGrp="1"/>
          </p:cNvSpPr>
          <p:nvPr>
            <p:ph type="body" idx="4294967295"/>
          </p:nvPr>
        </p:nvSpPr>
        <p:spPr>
          <a:xfrm>
            <a:off x="457200" y="1600200"/>
            <a:ext cx="8229600" cy="4525963"/>
          </a:xfrm>
          <a:prstGeom prst="rect">
            <a:avLst/>
          </a:prstGeom>
          <a:noFill/>
          <a:ln>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endParaRPr lang="zh-CN"/>
          </a:p>
        </p:txBody>
      </p:sp>
      <p:pic>
        <p:nvPicPr>
          <p:cNvPr id="16387" name="图片 5123" title=""/>
          <p:cNvPicPr>
            <a:picLocks noChangeAspect="1"/>
          </p:cNvPicPr>
          <p:nvPr/>
        </p:nvPicPr>
        <p:blipFill>
          <a:blip r:embed="rId2"/>
          <a:stretch>
            <a:fillRect/>
          </a:stretch>
        </p:blipFill>
        <p:spPr>
          <a:xfrm>
            <a:off x="-252412" y="0"/>
            <a:ext cx="9396412" cy="6858000"/>
          </a:xfrm>
          <a:prstGeom prst="rect">
            <a:avLst/>
          </a:prstGeom>
          <a:noFill/>
          <a:ln>
            <a:noFill/>
            <a:miter lim="800000"/>
          </a:ln>
        </p:spPr>
      </p:pic>
      <p:pic>
        <p:nvPicPr>
          <p:cNvPr id="16388" name="图片 5124" title=""/>
          <p:cNvPicPr>
            <a:picLocks noChangeAspect="1"/>
          </p:cNvPicPr>
          <p:nvPr/>
        </p:nvPicPr>
        <p:blipFill>
          <a:blip r:embed="rId3"/>
          <a:stretch>
            <a:fillRect/>
          </a:stretch>
        </p:blipFill>
        <p:spPr>
          <a:xfrm>
            <a:off x="684213" y="549275"/>
            <a:ext cx="3600450" cy="2787650"/>
          </a:xfrm>
          <a:prstGeom prst="rect">
            <a:avLst/>
          </a:prstGeom>
          <a:noFill/>
          <a:ln>
            <a:noFill/>
            <a:miter lim="800000"/>
          </a:ln>
        </p:spPr>
      </p:pic>
      <p:pic>
        <p:nvPicPr>
          <p:cNvPr id="16389" name="图片 5125" title=""/>
          <p:cNvPicPr>
            <a:picLocks noChangeAspect="1"/>
          </p:cNvPicPr>
          <p:nvPr/>
        </p:nvPicPr>
        <p:blipFill>
          <a:blip r:embed="rId4"/>
          <a:stretch>
            <a:fillRect/>
          </a:stretch>
        </p:blipFill>
        <p:spPr>
          <a:xfrm>
            <a:off x="4645025" y="549275"/>
            <a:ext cx="3671888" cy="2808288"/>
          </a:xfrm>
          <a:prstGeom prst="rect">
            <a:avLst/>
          </a:prstGeom>
          <a:noFill/>
          <a:ln>
            <a:noFill/>
            <a:miter lim="800000"/>
          </a:ln>
        </p:spPr>
      </p:pic>
      <p:pic>
        <p:nvPicPr>
          <p:cNvPr id="16390" name="图片 5126" title=""/>
          <p:cNvPicPr>
            <a:picLocks noChangeAspect="1"/>
          </p:cNvPicPr>
          <p:nvPr/>
        </p:nvPicPr>
        <p:blipFill>
          <a:blip r:embed="rId5"/>
          <a:stretch>
            <a:fillRect/>
          </a:stretch>
        </p:blipFill>
        <p:spPr>
          <a:xfrm>
            <a:off x="684213" y="3644900"/>
            <a:ext cx="3600450" cy="2879725"/>
          </a:xfrm>
          <a:prstGeom prst="rect">
            <a:avLst/>
          </a:prstGeom>
          <a:noFill/>
          <a:ln>
            <a:noFill/>
            <a:miter lim="800000"/>
          </a:ln>
        </p:spPr>
      </p:pic>
      <p:pic>
        <p:nvPicPr>
          <p:cNvPr id="16391" name="图片 5127" title=""/>
          <p:cNvPicPr>
            <a:picLocks noChangeAspect="1"/>
          </p:cNvPicPr>
          <p:nvPr/>
        </p:nvPicPr>
        <p:blipFill>
          <a:blip r:embed="rId6"/>
          <a:stretch>
            <a:fillRect/>
          </a:stretch>
        </p:blipFill>
        <p:spPr>
          <a:xfrm>
            <a:off x="4643438" y="3644900"/>
            <a:ext cx="3673475" cy="2879725"/>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 presetClass="entr" presetSubtype="16" dur="1000" fill="hold" nodeType="withEffect">
                                  <p:stCondLst>
                                    <p:cond delay="0"/>
                                  </p:stCondLst>
                                  <p:childTnLst>
                                    <p:set>
                                      <p:cBhvr>
                                        <p:cTn id="6" dur="1" fill="hold">
                                          <p:stCondLst>
                                            <p:cond delay="0"/>
                                          </p:stCondLst>
                                        </p:cTn>
                                        <p:tgtEl>
                                          <p:spTgt spid="16388"/>
                                        </p:tgtEl>
                                        <p:attrNameLst>
                                          <p:attrName>style.visibility</p:attrName>
                                        </p:attrNameLst>
                                      </p:cBhvr>
                                      <p:to>
                                        <p:strVal val="visible"/>
                                      </p:to>
                                    </p:set>
                                    <p:animEffect transition="in" filter="box(in)">
                                      <p:cBhvr>
                                        <p:cTn id="7" dur="1000"/>
                                        <p:tgtEl>
                                          <p:spTgt spid="16388"/>
                                        </p:tgtEl>
                                      </p:cBhvr>
                                    </p:animEffect>
                                  </p:childTnLst>
                                </p:cTn>
                              </p:par>
                              <p:par>
                                <p:cTn id="8" presetID="4" presetClass="entr" presetSubtype="16" dur="1000" fill="hold" nodeType="withEffect">
                                  <p:stCondLst>
                                    <p:cond delay="0"/>
                                  </p:stCondLst>
                                  <p:childTnLst>
                                    <p:set>
                                      <p:cBhvr>
                                        <p:cTn id="9" dur="1" fill="hold">
                                          <p:stCondLst>
                                            <p:cond delay="0"/>
                                          </p:stCondLst>
                                        </p:cTn>
                                        <p:tgtEl>
                                          <p:spTgt spid="16389"/>
                                        </p:tgtEl>
                                        <p:attrNameLst>
                                          <p:attrName>style.visibility</p:attrName>
                                        </p:attrNameLst>
                                      </p:cBhvr>
                                      <p:to>
                                        <p:strVal val="visible"/>
                                      </p:to>
                                    </p:set>
                                    <p:animEffect transition="in" filter="box(in)">
                                      <p:cBhvr>
                                        <p:cTn id="10" dur="1000"/>
                                        <p:tgtEl>
                                          <p:spTgt spid="16389"/>
                                        </p:tgtEl>
                                      </p:cBhvr>
                                    </p:animEffect>
                                  </p:childTnLst>
                                </p:cTn>
                              </p:par>
                              <p:par>
                                <p:cTn id="11" presetID="4" presetClass="entr" presetSubtype="16" dur="1000" fill="hold" nodeType="withEffect">
                                  <p:stCondLst>
                                    <p:cond delay="0"/>
                                  </p:stCondLst>
                                  <p:childTnLst>
                                    <p:set>
                                      <p:cBhvr>
                                        <p:cTn id="12" dur="1" fill="hold">
                                          <p:stCondLst>
                                            <p:cond delay="0"/>
                                          </p:stCondLst>
                                        </p:cTn>
                                        <p:tgtEl>
                                          <p:spTgt spid="16391"/>
                                        </p:tgtEl>
                                        <p:attrNameLst>
                                          <p:attrName>style.visibility</p:attrName>
                                        </p:attrNameLst>
                                      </p:cBhvr>
                                      <p:to>
                                        <p:strVal val="visible"/>
                                      </p:to>
                                    </p:set>
                                    <p:animEffect transition="in" filter="box(in)">
                                      <p:cBhvr>
                                        <p:cTn id="13" dur="1000"/>
                                        <p:tgtEl>
                                          <p:spTgt spid="16391"/>
                                        </p:tgtEl>
                                      </p:cBhvr>
                                    </p:animEffect>
                                  </p:childTnLst>
                                </p:cTn>
                              </p:par>
                              <p:par>
                                <p:cTn id="14" presetID="4" presetClass="entr" presetSubtype="16" dur="1000" fill="hold" nodeType="withEffect">
                                  <p:stCondLst>
                                    <p:cond delay="0"/>
                                  </p:stCondLst>
                                  <p:childTnLst>
                                    <p:set>
                                      <p:cBhvr>
                                        <p:cTn id="15" dur="1" fill="hold">
                                          <p:stCondLst>
                                            <p:cond delay="0"/>
                                          </p:stCondLst>
                                        </p:cTn>
                                        <p:tgtEl>
                                          <p:spTgt spid="16390"/>
                                        </p:tgtEl>
                                        <p:attrNameLst>
                                          <p:attrName>style.visibility</p:attrName>
                                        </p:attrNameLst>
                                      </p:cBhvr>
                                      <p:to>
                                        <p:strVal val="visible"/>
                                      </p:to>
                                    </p:set>
                                    <p:animEffect transition="in" filter="box(in)">
                                      <p:cBhvr>
                                        <p:cTn id="16" dur="1000"/>
                                        <p:tgtEl>
                                          <p:spTgt spid="163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409" name="文本框 22533" title=""/>
          <p:cNvSpPr txBox="1"/>
          <p:nvPr/>
        </p:nvSpPr>
        <p:spPr>
          <a:xfrm>
            <a:off x="971550" y="908050"/>
            <a:ext cx="7488238" cy="64135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600" b="1"/>
              <a:t>一次性物品的好处：</a:t>
            </a:r>
            <a:endParaRPr lang="zh-CN" altLang="en-US" sz="3600" b="1"/>
          </a:p>
        </p:txBody>
      </p:sp>
      <p:sp>
        <p:nvSpPr>
          <p:cNvPr id="17410" name="文本框 22534" title=""/>
          <p:cNvSpPr txBox="1"/>
          <p:nvPr/>
        </p:nvSpPr>
        <p:spPr>
          <a:xfrm>
            <a:off x="971550" y="1628775"/>
            <a:ext cx="7129463" cy="43846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20000"/>
              </a:lnSpc>
            </a:pPr>
            <a:r>
              <a:rPr lang="en-US" altLang="zh-CN" b="1">
                <a:solidFill>
                  <a:srgbClr val="003399"/>
                </a:solidFill>
                <a:sym typeface="Cambria" charset="0"/>
              </a:rPr>
              <a:t>1</a:t>
            </a:r>
            <a:r>
              <a:rPr lang="zh-CN" altLang="en-US" b="1">
                <a:solidFill>
                  <a:srgbClr val="003399"/>
                </a:solidFill>
                <a:sym typeface="华文行楷" charset="-122"/>
              </a:rPr>
              <a:t>、 卫生：快餐厅中的纸包装一次性，卫生。</a:t>
            </a:r>
            <a:endParaRPr lang="zh-CN" altLang="en-US" b="1">
              <a:solidFill>
                <a:srgbClr val="003399"/>
              </a:solidFill>
              <a:sym typeface="华文行楷" charset="-122"/>
            </a:endParaRPr>
          </a:p>
          <a:p>
            <a:pPr lvl="0">
              <a:lnSpc>
                <a:spcPct val="120000"/>
              </a:lnSpc>
            </a:pPr>
            <a:r>
              <a:rPr lang="en-US" altLang="zh-CN" b="1">
                <a:solidFill>
                  <a:srgbClr val="003399"/>
                </a:solidFill>
                <a:sym typeface="Cambria" charset="0"/>
              </a:rPr>
              <a:t>2</a:t>
            </a:r>
            <a:r>
              <a:rPr lang="zh-CN" altLang="en-US" b="1">
                <a:solidFill>
                  <a:srgbClr val="003399"/>
                </a:solidFill>
                <a:sym typeface="华文行楷" charset="-122"/>
              </a:rPr>
              <a:t>、 可回收性：大部分一次性用品可回收，例如：纸类、塑料类。</a:t>
            </a:r>
            <a:endParaRPr lang="zh-CN" altLang="en-US" b="1">
              <a:solidFill>
                <a:srgbClr val="003399"/>
              </a:solidFill>
              <a:sym typeface="华文行楷" charset="-122"/>
            </a:endParaRPr>
          </a:p>
          <a:p>
            <a:pPr lvl="0">
              <a:lnSpc>
                <a:spcPct val="120000"/>
              </a:lnSpc>
            </a:pPr>
            <a:r>
              <a:rPr lang="en-US" altLang="zh-CN" b="1">
                <a:solidFill>
                  <a:srgbClr val="003399"/>
                </a:solidFill>
                <a:sym typeface="Cambria" charset="0"/>
              </a:rPr>
              <a:t>3</a:t>
            </a:r>
            <a:r>
              <a:rPr lang="zh-CN" altLang="en-US" b="1">
                <a:solidFill>
                  <a:srgbClr val="003399"/>
                </a:solidFill>
                <a:sym typeface="华文行楷" charset="-122"/>
              </a:rPr>
              <a:t>、法律：现在法律是允许制造一次性用品的。现在的法律对一次性用品有一定的限制，只要是一个尊纪守法的公民在不违背法律的前提条件下，对环境不会有过多的损害。</a:t>
            </a:r>
            <a:endParaRPr lang="zh-CN" altLang="en-US" b="1">
              <a:solidFill>
                <a:srgbClr val="003399"/>
              </a:solidFill>
              <a:sym typeface="华文行楷" charset="-122"/>
            </a:endParaRPr>
          </a:p>
          <a:p>
            <a:pPr lvl="0">
              <a:lnSpc>
                <a:spcPct val="120000"/>
              </a:lnSpc>
            </a:pPr>
            <a:r>
              <a:rPr lang="en-US" altLang="zh-CN" b="1">
                <a:solidFill>
                  <a:srgbClr val="003399"/>
                </a:solidFill>
                <a:sym typeface="Cambria" charset="0"/>
              </a:rPr>
              <a:t>4</a:t>
            </a:r>
            <a:r>
              <a:rPr lang="zh-CN" altLang="en-US" b="1">
                <a:solidFill>
                  <a:srgbClr val="003399"/>
                </a:solidFill>
                <a:sym typeface="华文行楷" charset="-122"/>
              </a:rPr>
              <a:t>、 医疗用品：许多医疗用品是必须一次性的，这不是环境的问题，而是人命的问题。</a:t>
            </a:r>
            <a:endParaRPr lang="zh-CN" altLang="en-US" b="1">
              <a:solidFill>
                <a:srgbClr val="003399"/>
              </a:solidFill>
              <a:sym typeface="华文行楷" charset="-122"/>
            </a:endParaRPr>
          </a:p>
          <a:p>
            <a:pPr lvl="0">
              <a:lnSpc>
                <a:spcPct val="120000"/>
              </a:lnSpc>
            </a:pPr>
            <a:r>
              <a:rPr lang="en-US" altLang="zh-CN" b="1">
                <a:solidFill>
                  <a:srgbClr val="003399"/>
                </a:solidFill>
                <a:sym typeface="Cambria" charset="0"/>
              </a:rPr>
              <a:t>5</a:t>
            </a:r>
            <a:r>
              <a:rPr lang="zh-CN" altLang="en-US" b="1">
                <a:solidFill>
                  <a:srgbClr val="003399"/>
                </a:solidFill>
                <a:sym typeface="华文行楷" charset="-122"/>
              </a:rPr>
              <a:t>、 餐具：一次性餐具最有利于卫生，对某些洗涤技术不够娴熟的餐馆这是一个比较好的选择。</a:t>
            </a:r>
            <a:endParaRPr lang="zh-CN" altLang="en-US" b="1">
              <a:solidFill>
                <a:srgbClr val="003399"/>
              </a:solidFill>
              <a:sym typeface="华文行楷" charset="-122"/>
            </a:endParaRPr>
          </a:p>
          <a:p>
            <a:pPr lvl="0">
              <a:lnSpc>
                <a:spcPct val="120000"/>
              </a:lnSpc>
            </a:pPr>
            <a:r>
              <a:rPr lang="zh-CN" altLang="en-US" b="1">
                <a:solidFill>
                  <a:srgbClr val="660066"/>
                </a:solidFill>
                <a:sym typeface="华文行楷" charset="-122"/>
              </a:rPr>
              <a:t>总之：</a:t>
            </a:r>
            <a:endParaRPr lang="zh-CN" altLang="en-US" b="1">
              <a:solidFill>
                <a:srgbClr val="660066"/>
              </a:solidFill>
              <a:sym typeface="华文行楷" charset="-122"/>
            </a:endParaRPr>
          </a:p>
          <a:p>
            <a:pPr lvl="0">
              <a:lnSpc>
                <a:spcPct val="120000"/>
              </a:lnSpc>
            </a:pPr>
            <a:r>
              <a:rPr lang="zh-CN" altLang="en-US" b="1">
                <a:solidFill>
                  <a:srgbClr val="660066"/>
                </a:solidFill>
                <a:sym typeface="华文行楷" charset="-122"/>
              </a:rPr>
              <a:t>一、 卫生，可靠，成本小，还可避免交叉传染。</a:t>
            </a:r>
            <a:endParaRPr lang="zh-CN" altLang="en-US" b="1">
              <a:solidFill>
                <a:srgbClr val="660066"/>
              </a:solidFill>
              <a:sym typeface="华文行楷" charset="-122"/>
            </a:endParaRPr>
          </a:p>
          <a:p>
            <a:pPr lvl="0">
              <a:lnSpc>
                <a:spcPct val="120000"/>
              </a:lnSpc>
            </a:pPr>
            <a:r>
              <a:rPr lang="zh-CN" altLang="en-US" b="1">
                <a:solidFill>
                  <a:srgbClr val="660066"/>
                </a:solidFill>
                <a:sym typeface="华文行楷" charset="-122"/>
              </a:rPr>
              <a:t>二、 方便、便捷，节省时间。适合现代忙碌的人，减少了一些事后洗刷的麻烦。</a:t>
            </a:r>
            <a:endParaRPr lang="zh-CN" altLang="en-US" b="1">
              <a:solidFill>
                <a:srgbClr val="660066"/>
              </a:solidFill>
              <a:sym typeface="华文行楷"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blinds(horizontal)">
                                      <p:cBhvr>
                                        <p:cTn id="7" dur="500"/>
                                        <p:tgtEl>
                                          <p:spTgt spid="1740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7410">
                                            <p:txEl>
                                              <p:pRg st="0" end="0"/>
                                            </p:txEl>
                                          </p:spTgt>
                                        </p:tgtEl>
                                        <p:attrNameLst>
                                          <p:attrName>style.visibility</p:attrName>
                                        </p:attrNameLst>
                                      </p:cBhvr>
                                      <p:to>
                                        <p:strVal val="visible"/>
                                      </p:to>
                                    </p:set>
                                    <p:animEffect transition="in" filter="blinds(horizontal)">
                                      <p:cBhvr>
                                        <p:cTn id="12" dur="500"/>
                                        <p:tgtEl>
                                          <p:spTgt spid="1741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7410">
                                            <p:txEl>
                                              <p:pRg st="1" end="1"/>
                                            </p:txEl>
                                          </p:spTgt>
                                        </p:tgtEl>
                                        <p:attrNameLst>
                                          <p:attrName>style.visibility</p:attrName>
                                        </p:attrNameLst>
                                      </p:cBhvr>
                                      <p:to>
                                        <p:strVal val="visible"/>
                                      </p:to>
                                    </p:set>
                                    <p:animEffect transition="in" filter="blinds(horizontal)">
                                      <p:cBhvr>
                                        <p:cTn id="17" dur="500"/>
                                        <p:tgtEl>
                                          <p:spTgt spid="17410">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7410">
                                            <p:txEl>
                                              <p:pRg st="2" end="2"/>
                                            </p:txEl>
                                          </p:spTgt>
                                        </p:tgtEl>
                                        <p:attrNameLst>
                                          <p:attrName>style.visibility</p:attrName>
                                        </p:attrNameLst>
                                      </p:cBhvr>
                                      <p:to>
                                        <p:strVal val="visible"/>
                                      </p:to>
                                    </p:set>
                                    <p:animEffect transition="in" filter="blinds(horizontal)">
                                      <p:cBhvr>
                                        <p:cTn id="22" dur="500"/>
                                        <p:tgtEl>
                                          <p:spTgt spid="17410">
                                            <p:txEl>
                                              <p:pRg st="2" end="2"/>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17410">
                                            <p:txEl>
                                              <p:pRg st="3" end="3"/>
                                            </p:txEl>
                                          </p:spTgt>
                                        </p:tgtEl>
                                        <p:attrNameLst>
                                          <p:attrName>style.visibility</p:attrName>
                                        </p:attrNameLst>
                                      </p:cBhvr>
                                      <p:to>
                                        <p:strVal val="visible"/>
                                      </p:to>
                                    </p:set>
                                    <p:animEffect transition="in" filter="blinds(horizontal)">
                                      <p:cBhvr>
                                        <p:cTn id="27" dur="500"/>
                                        <p:tgtEl>
                                          <p:spTgt spid="17410">
                                            <p:txEl>
                                              <p:pRg st="3" end="3"/>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17410">
                                            <p:txEl>
                                              <p:pRg st="4" end="4"/>
                                            </p:txEl>
                                          </p:spTgt>
                                        </p:tgtEl>
                                        <p:attrNameLst>
                                          <p:attrName>style.visibility</p:attrName>
                                        </p:attrNameLst>
                                      </p:cBhvr>
                                      <p:to>
                                        <p:strVal val="visible"/>
                                      </p:to>
                                    </p:set>
                                    <p:animEffect transition="in" filter="blinds(horizontal)">
                                      <p:cBhvr>
                                        <p:cTn id="32" dur="500"/>
                                        <p:tgtEl>
                                          <p:spTgt spid="17410">
                                            <p:txEl>
                                              <p:pRg st="4" end="4"/>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17410">
                                            <p:txEl>
                                              <p:pRg st="5" end="5"/>
                                            </p:txEl>
                                          </p:spTgt>
                                        </p:tgtEl>
                                        <p:attrNameLst>
                                          <p:attrName>style.visibility</p:attrName>
                                        </p:attrNameLst>
                                      </p:cBhvr>
                                      <p:to>
                                        <p:strVal val="visible"/>
                                      </p:to>
                                    </p:set>
                                    <p:anim calcmode="lin" valueType="num">
                                      <p:cBhvr additive="base">
                                        <p:cTn id="37" dur="500" fill="hold"/>
                                        <p:tgtEl>
                                          <p:spTgt spid="174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7410">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dur="500" fill="hold" nodeType="withEffect">
                                  <p:stCondLst>
                                    <p:cond delay="0"/>
                                  </p:stCondLst>
                                  <p:childTnLst>
                                    <p:set>
                                      <p:cBhvr>
                                        <p:cTn id="40" dur="1" fill="hold">
                                          <p:stCondLst>
                                            <p:cond delay="0"/>
                                          </p:stCondLst>
                                        </p:cTn>
                                        <p:tgtEl>
                                          <p:spTgt spid="17410">
                                            <p:txEl>
                                              <p:pRg st="6" end="6"/>
                                            </p:txEl>
                                          </p:spTgt>
                                        </p:tgtEl>
                                        <p:attrNameLst>
                                          <p:attrName>style.visibility</p:attrName>
                                        </p:attrNameLst>
                                      </p:cBhvr>
                                      <p:to>
                                        <p:strVal val="visible"/>
                                      </p:to>
                                    </p:set>
                                    <p:anim calcmode="lin" valueType="num">
                                      <p:cBhvr additive="base">
                                        <p:cTn id="41" dur="500" fill="hold"/>
                                        <p:tgtEl>
                                          <p:spTgt spid="17410">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7410">
                                            <p:txEl>
                                              <p:pRg st="6" end="6"/>
                                            </p:txEl>
                                          </p:spTgt>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p:cTn id="44" dur="1" fill="hold">
                                          <p:stCondLst>
                                            <p:cond delay="0"/>
                                          </p:stCondLst>
                                        </p:cTn>
                                        <p:tgtEl>
                                          <p:spTgt spid="17410">
                                            <p:txEl>
                                              <p:pRg st="7" end="7"/>
                                            </p:txEl>
                                          </p:spTgt>
                                        </p:tgtEl>
                                        <p:attrNameLst>
                                          <p:attrName>style.visibility</p:attrName>
                                        </p:attrNameLst>
                                      </p:cBhvr>
                                      <p:to>
                                        <p:strVal val="visible"/>
                                      </p:to>
                                    </p:set>
                                    <p:anim calcmode="lin" valueType="num">
                                      <p:cBhvr additive="base">
                                        <p:cTn id="45" dur="500" fill="hold"/>
                                        <p:tgtEl>
                                          <p:spTgt spid="17410">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741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9"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8433" name="文本框 24581" title=""/>
          <p:cNvSpPr txBox="1"/>
          <p:nvPr/>
        </p:nvSpPr>
        <p:spPr>
          <a:xfrm>
            <a:off x="827088" y="908050"/>
            <a:ext cx="5832475" cy="7016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4000" b="1"/>
              <a:t>一次性物品带来的危害：</a:t>
            </a:r>
            <a:endParaRPr lang="zh-CN" altLang="en-US" sz="4000" b="1"/>
          </a:p>
        </p:txBody>
      </p:sp>
      <p:sp>
        <p:nvSpPr>
          <p:cNvPr id="18434" name="文本框 24582" title=""/>
          <p:cNvSpPr txBox="1"/>
          <p:nvPr/>
        </p:nvSpPr>
        <p:spPr>
          <a:xfrm>
            <a:off x="900113" y="1916113"/>
            <a:ext cx="7343775" cy="180022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800" b="1">
                <a:solidFill>
                  <a:srgbClr val="003399"/>
                </a:solidFill>
                <a:sym typeface="Arial" pitchFamily="34" charset="0"/>
              </a:rPr>
              <a:t>一次性物品虽然用起来方便、快捷、卫生，但废弃也快，废弃后不得不花大量的人力、物力、财力去清除和治理，同时也会给人类和自然带来巨大的危机。</a:t>
            </a:r>
            <a:endParaRPr lang="zh-CN" altLang="en-US" sz="2800" b="1">
              <a:solidFill>
                <a:srgbClr val="003399"/>
              </a:solidFill>
              <a:sym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8433"/>
                                        </p:tgtEl>
                                        <p:attrNameLst>
                                          <p:attrName>style.visibility</p:attrName>
                                        </p:attrNameLst>
                                      </p:cBhvr>
                                      <p:to>
                                        <p:strVal val="visible"/>
                                      </p:to>
                                    </p:set>
                                    <p:animEffect transition="in" filter="blinds(horizontal)">
                                      <p:cBhvr>
                                        <p:cTn id="7" dur="500"/>
                                        <p:tgtEl>
                                          <p:spTgt spid="1843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500" fill="hold" nodeType="clickEffect">
                                  <p:stCondLst>
                                    <p:cond delay="0"/>
                                  </p:stCondLst>
                                  <p:childTnLst>
                                    <p:set>
                                      <p:cBhvr>
                                        <p:cTn id="11" dur="1" fill="hold">
                                          <p:stCondLst>
                                            <p:cond delay="0"/>
                                          </p:stCondLst>
                                        </p:cTn>
                                        <p:tgtEl>
                                          <p:spTgt spid="18434">
                                            <p:txEl>
                                              <p:pRg st="0" end="0"/>
                                            </p:txEl>
                                          </p:spTgt>
                                        </p:tgtEl>
                                        <p:attrNameLst>
                                          <p:attrName>style.visibility</p:attrName>
                                        </p:attrNameLst>
                                      </p:cBhvr>
                                      <p:to>
                                        <p:strVal val="visible"/>
                                      </p:to>
                                    </p:set>
                                    <p:animEffect transition="in" filter="box(in)">
                                      <p:cBhvr>
                                        <p:cTn id="12" dur="500"/>
                                        <p:tgtEl>
                                          <p:spTgt spid="1843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9457" name="文本框 33794" title=""/>
          <p:cNvSpPr txBox="1"/>
          <p:nvPr/>
        </p:nvSpPr>
        <p:spPr>
          <a:xfrm>
            <a:off x="1403350" y="1052513"/>
            <a:ext cx="4752975" cy="64135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600" b="1">
                <a:solidFill>
                  <a:srgbClr val="003399"/>
                </a:solidFill>
              </a:rPr>
              <a:t>什么是“白色污染”？</a:t>
            </a:r>
            <a:endParaRPr lang="zh-CN" altLang="en-US" sz="3600" b="1">
              <a:solidFill>
                <a:srgbClr val="003399"/>
              </a:solidFill>
            </a:endParaRPr>
          </a:p>
        </p:txBody>
      </p:sp>
      <p:sp>
        <p:nvSpPr>
          <p:cNvPr id="19458" name="文本框 33795" title=""/>
          <p:cNvSpPr txBox="1"/>
          <p:nvPr/>
        </p:nvSpPr>
        <p:spPr>
          <a:xfrm>
            <a:off x="1331913" y="1844675"/>
            <a:ext cx="6480175" cy="19177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20000"/>
              </a:lnSpc>
              <a:spcBef>
                <a:spcPct val="50000"/>
              </a:spcBef>
            </a:pPr>
            <a:r>
              <a:rPr lang="zh-CN" altLang="en-US" sz="2000" b="1">
                <a:solidFill>
                  <a:srgbClr val="003399"/>
                </a:solidFill>
              </a:rPr>
              <a:t>白色污染是人们对难降解的塑料垃圾</a:t>
            </a:r>
            <a:r>
              <a:rPr lang="en-US" altLang="zh-CN" sz="2000" b="1">
                <a:solidFill>
                  <a:srgbClr val="003399"/>
                </a:solidFill>
              </a:rPr>
              <a:t>(</a:t>
            </a:r>
            <a:r>
              <a:rPr lang="zh-CN" altLang="en-US" sz="2000" b="1">
                <a:solidFill>
                  <a:srgbClr val="003399"/>
                </a:solidFill>
              </a:rPr>
              <a:t>多指塑料袋</a:t>
            </a:r>
            <a:r>
              <a:rPr lang="en-US" altLang="zh-CN" sz="2000" b="1">
                <a:solidFill>
                  <a:srgbClr val="003399"/>
                </a:solidFill>
              </a:rPr>
              <a:t>)</a:t>
            </a:r>
            <a:r>
              <a:rPr lang="zh-CN" altLang="en-US" sz="2000" b="1">
                <a:solidFill>
                  <a:srgbClr val="003399"/>
                </a:solidFill>
              </a:rPr>
              <a:t>污染环境现象的一种形象称谓。它是指用聚苯乙烯、聚丙烯、聚氯乙烯等高分子化合物制成的各类生活塑料制品使用后被弃置成为固体废物，由于随意乱丢乱扔，难于降解处理，以致造成城市环境严重污染的现象。</a:t>
            </a:r>
            <a:r>
              <a:rPr lang="zh-CN" altLang="en-US"/>
              <a:t> </a:t>
            </a:r>
            <a:endParaRPr lang="zh-CN" altLang="en-US"/>
          </a:p>
        </p:txBody>
      </p:sp>
      <p:pic>
        <p:nvPicPr>
          <p:cNvPr id="2" name="Picture 2"/>
          <p:cNvPicPr>
            <a:picLocks noChangeAspect="1"/>
          </p:cNvPicPr>
          <p:nvPr/>
        </p:nvPicPr>
        <p:blipFill>
          <a:blip r:embed="rId2"/>
          <a:stretch>
            <a:fillRect/>
          </a:stretch>
        </p:blipFill>
        <p:spPr>
          <a:xfrm flipH="1">
            <a:off x="11176000" y="119634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9457">
                                            <p:txEl>
                                              <p:pRg st="0" end="0"/>
                                            </p:txEl>
                                          </p:spTgt>
                                        </p:tgtEl>
                                        <p:attrNameLst>
                                          <p:attrName>style.visibility</p:attrName>
                                        </p:attrNameLst>
                                      </p:cBhvr>
                                      <p:to>
                                        <p:strVal val="visible"/>
                                      </p:to>
                                    </p:set>
                                    <p:animEffect transition="in" filter="blinds(horizontal)">
                                      <p:cBhvr>
                                        <p:cTn id="7" dur="500"/>
                                        <p:tgtEl>
                                          <p:spTgt spid="1945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500" fill="hold" grpId="0" nodeType="clickEffect">
                                  <p:stCondLst>
                                    <p:cond delay="0"/>
                                  </p:stCondLst>
                                  <p:childTnLst>
                                    <p:set>
                                      <p:cBhvr>
                                        <p:cTn id="11" dur="1" fill="hold">
                                          <p:stCondLst>
                                            <p:cond delay="0"/>
                                          </p:stCondLst>
                                        </p:cTn>
                                        <p:tgtEl>
                                          <p:spTgt spid="19458"/>
                                        </p:tgtEl>
                                        <p:attrNameLst>
                                          <p:attrName>style.visibility</p:attrName>
                                        </p:attrNameLst>
                                      </p:cBhvr>
                                      <p:to>
                                        <p:strVal val="visible"/>
                                      </p:to>
                                    </p:set>
                                    <p:animEffect transition="in" filter="box(in)">
                                      <p:cBhvr>
                                        <p:cTn id="12" dur="5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481" name="标题 45057" title=""/>
          <p:cNvSpPr>
            <a:spLocks noGrp="1"/>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endParaRPr lang="zh-CN"/>
          </a:p>
        </p:txBody>
      </p:sp>
      <p:sp>
        <p:nvSpPr>
          <p:cNvPr id="20482" name="文本占位符 45058" title=""/>
          <p:cNvSpPr>
            <a:spLocks noGrp="1"/>
          </p:cNvSpPr>
          <p:nvPr>
            <p:ph type="body" idx="4294967295"/>
          </p:nvPr>
        </p:nvSpPr>
        <p:spPr>
          <a:xfrm>
            <a:off x="457200" y="1600200"/>
            <a:ext cx="8229600" cy="4525963"/>
          </a:xfrm>
          <a:prstGeom prst="rect">
            <a:avLst/>
          </a:prstGeom>
          <a:noFill/>
          <a:ln>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endParaRPr lang="zh-CN"/>
          </a:p>
        </p:txBody>
      </p:sp>
      <p:pic>
        <p:nvPicPr>
          <p:cNvPr id="20483" name="图片 45059" title=""/>
          <p:cNvPicPr>
            <a:picLocks noChangeAspect="1"/>
          </p:cNvPicPr>
          <p:nvPr/>
        </p:nvPicPr>
        <p:blipFill>
          <a:blip r:embed="rId2"/>
          <a:srcRect b="24797"/>
          <a:stretch>
            <a:fillRect/>
          </a:stretch>
        </p:blipFill>
        <p:spPr>
          <a:xfrm>
            <a:off x="0" y="0"/>
            <a:ext cx="9144000" cy="6858000"/>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0483"/>
                                        </p:tgtEl>
                                        <p:attrNameLst>
                                          <p:attrName>style.visibility</p:attrName>
                                        </p:attrNameLst>
                                      </p:cBhvr>
                                      <p:to>
                                        <p:strVal val="visible"/>
                                      </p:to>
                                    </p:set>
                                    <p:anim calcmode="lin" valueType="num">
                                      <p:cBhvr additive="base">
                                        <p:cTn id="7" dur="500" fill="hold"/>
                                        <p:tgtEl>
                                          <p:spTgt spid="20483"/>
                                        </p:tgtEl>
                                        <p:attrNameLst>
                                          <p:attrName>ppt_x</p:attrName>
                                        </p:attrNameLst>
                                      </p:cBhvr>
                                      <p:tavLst>
                                        <p:tav tm="0">
                                          <p:val>
                                            <p:strVal val="#ppt_x"/>
                                          </p:val>
                                        </p:tav>
                                        <p:tav tm="100000">
                                          <p:val>
                                            <p:strVal val="#ppt_x"/>
                                          </p:val>
                                        </p:tav>
                                      </p:tavLst>
                                    </p:anim>
                                    <p:anim calcmode="lin" valueType="num">
                                      <p:cBhvr additive="base">
                                        <p:cTn id="8" dur="500" fill="hold"/>
                                        <p:tgtEl>
                                          <p:spTgt spid="2048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1505" name="标题 46081" title=""/>
          <p:cNvSpPr>
            <a:spLocks noGrp="1"/>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endParaRPr lang="zh-CN"/>
          </a:p>
        </p:txBody>
      </p:sp>
      <p:sp>
        <p:nvSpPr>
          <p:cNvPr id="21506" name="文本占位符 46082" title=""/>
          <p:cNvSpPr>
            <a:spLocks noGrp="1"/>
          </p:cNvSpPr>
          <p:nvPr>
            <p:ph type="body" idx="4294967295"/>
          </p:nvPr>
        </p:nvSpPr>
        <p:spPr>
          <a:xfrm>
            <a:off x="457200" y="1600200"/>
            <a:ext cx="8229600" cy="4525963"/>
          </a:xfrm>
          <a:prstGeom prst="rect">
            <a:avLst/>
          </a:prstGeom>
          <a:noFill/>
          <a:ln>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endParaRPr lang="zh-CN"/>
          </a:p>
        </p:txBody>
      </p:sp>
      <p:pic>
        <p:nvPicPr>
          <p:cNvPr id="21507" name="图片 46083" title=""/>
          <p:cNvPicPr>
            <a:picLocks noChangeAspect="1"/>
          </p:cNvPicPr>
          <p:nvPr/>
        </p:nvPicPr>
        <p:blipFill>
          <a:blip r:embed="rId2"/>
          <a:stretch>
            <a:fillRect/>
          </a:stretch>
        </p:blipFill>
        <p:spPr>
          <a:xfrm>
            <a:off x="0" y="0"/>
            <a:ext cx="9144000" cy="6858000"/>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8" presetClass="entr" presetSubtype="16" dur="2000" fill="hold" nodeType="with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diamond(in)">
                                      <p:cBhvr>
                                        <p:cTn id="7" dur="2000"/>
                                        <p:tgtEl>
                                          <p:spTgt spid="215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pic>
        <p:nvPicPr>
          <p:cNvPr id="22529" name="图片 35841" title=""/>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22530" name="文本框 35842" title=""/>
          <p:cNvSpPr txBox="1"/>
          <p:nvPr/>
        </p:nvSpPr>
        <p:spPr>
          <a:xfrm>
            <a:off x="2463800" y="260350"/>
            <a:ext cx="5421313" cy="762000"/>
          </a:xfrm>
          <a:prstGeom prst="rect">
            <a:avLst/>
          </a:prstGeom>
          <a:noFill/>
          <a:ln w="9525">
            <a:noFill/>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hangingPunct="0"/>
            <a:r>
              <a:rPr lang="zh-CN" altLang="en-US" sz="4400" b="1">
                <a:solidFill>
                  <a:srgbClr val="FFFF00"/>
                </a:solidFill>
                <a:effectLst>
                  <a:outerShdw blurRad="38100" dist="38100" dir="2700000" algn="tl">
                    <a:srgbClr val="000000"/>
                  </a:outerShdw>
                </a:effectLst>
                <a:latin typeface="Arial" pitchFamily="34" charset="0"/>
                <a:ea typeface="黑体" panose="02010609060101010101" pitchFamily="2" charset="-122"/>
              </a:rPr>
              <a:t>白色污染的危害</a:t>
            </a:r>
            <a:endParaRPr lang="zh-CN" altLang="en-US" sz="4400" b="1">
              <a:solidFill>
                <a:srgbClr val="FFFF00"/>
              </a:solidFill>
              <a:effectLst>
                <a:outerShdw blurRad="38100" dist="38100" dir="2700000" algn="tl">
                  <a:srgbClr val="000000"/>
                </a:outerShdw>
              </a:effectLst>
              <a:latin typeface="Arial" pitchFamily="34" charset="0"/>
              <a:ea typeface="黑体" panose="02010609060101010101" pitchFamily="2" charset="-122"/>
            </a:endParaRPr>
          </a:p>
        </p:txBody>
      </p:sp>
      <p:sp>
        <p:nvSpPr>
          <p:cNvPr id="22531" name="文本框 35843" title=""/>
          <p:cNvSpPr txBox="1"/>
          <p:nvPr/>
        </p:nvSpPr>
        <p:spPr>
          <a:xfrm>
            <a:off x="393700" y="1196975"/>
            <a:ext cx="8750300" cy="4789488"/>
          </a:xfrm>
          <a:prstGeom prst="rect">
            <a:avLst/>
          </a:prstGeom>
          <a:noFill/>
          <a:ln w="9525">
            <a:noFill/>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hangingPunct="0"/>
            <a:r>
              <a:rPr lang="zh-CN" altLang="en-US" sz="2800" b="1">
                <a:solidFill>
                  <a:srgbClr val="FF0000"/>
                </a:solidFill>
                <a:effectLst>
                  <a:outerShdw blurRad="38100" dist="38100" dir="2700000" algn="tl">
                    <a:srgbClr val="000000"/>
                  </a:outerShdw>
                </a:effectLst>
                <a:latin typeface="黑体" pitchFamily="2" charset="-122"/>
                <a:ea typeface="黑体" panose="02010609060101010101" pitchFamily="2" charset="-122"/>
              </a:rPr>
              <a:t>第一、侵占土地</a:t>
            </a:r>
            <a:r>
              <a:rPr lang="zh-CN" altLang="en-US" sz="2800" b="1">
                <a:effectLst>
                  <a:outerShdw blurRad="38100" dist="38100" dir="2700000" algn="tl">
                    <a:srgbClr val="FFFFFF"/>
                  </a:outerShdw>
                </a:effectLst>
                <a:latin typeface="黑体" pitchFamily="2" charset="-122"/>
                <a:ea typeface="黑体" panose="02010609060101010101" pitchFamily="2" charset="-122"/>
              </a:rPr>
              <a:t>。塑料类垃圾在自然界停留的时间很长，一般可达</a:t>
            </a:r>
            <a:r>
              <a:rPr lang="en-US" altLang="zh-CN" sz="2800" b="1">
                <a:effectLst>
                  <a:outerShdw blurRad="38100" dist="38100" dir="2700000" algn="tl">
                    <a:srgbClr val="FFFFFF"/>
                  </a:outerShdw>
                </a:effectLst>
                <a:latin typeface="黑体" pitchFamily="2" charset="-122"/>
                <a:ea typeface="黑体" panose="02010609060101010101" pitchFamily="2" charset="-122"/>
              </a:rPr>
              <a:t>200</a:t>
            </a:r>
            <a:r>
              <a:rPr lang="en-US" altLang="zh-CN" sz="2800" b="1">
                <a:effectLst>
                  <a:outerShdw blurRad="38100" dist="38100" dir="2700000" algn="tl">
                    <a:srgbClr val="FFFFFF"/>
                  </a:outerShdw>
                </a:effectLst>
                <a:latin typeface="Arial" pitchFamily="34" charset="0"/>
                <a:ea typeface="黑体" panose="02010609060101010101" pitchFamily="2" charset="-122"/>
              </a:rPr>
              <a:t>—</a:t>
            </a:r>
            <a:r>
              <a:rPr lang="en-US" altLang="zh-CN" sz="2800" b="1">
                <a:effectLst>
                  <a:outerShdw blurRad="38100" dist="38100" dir="2700000" algn="tl">
                    <a:srgbClr val="FFFFFF"/>
                  </a:outerShdw>
                </a:effectLst>
                <a:latin typeface="黑体" pitchFamily="2" charset="-122"/>
                <a:ea typeface="黑体" panose="02010609060101010101" pitchFamily="2" charset="-122"/>
              </a:rPr>
              <a:t>400</a:t>
            </a:r>
            <a:r>
              <a:rPr lang="zh-CN" altLang="en-US" sz="2800" b="1">
                <a:effectLst>
                  <a:outerShdw blurRad="38100" dist="38100" dir="2700000" algn="tl">
                    <a:srgbClr val="FFFFFF"/>
                  </a:outerShdw>
                </a:effectLst>
                <a:latin typeface="黑体" pitchFamily="2" charset="-122"/>
                <a:ea typeface="黑体" panose="02010609060101010101" pitchFamily="2" charset="-122"/>
              </a:rPr>
              <a:t>年。 </a:t>
            </a:r>
            <a:endParaRPr lang="zh-CN" altLang="en-US" sz="2800" b="1">
              <a:effectLst>
                <a:outerShdw blurRad="38100" dist="38100" dir="2700000" algn="tl">
                  <a:srgbClr val="FFFFFF"/>
                </a:outerShdw>
              </a:effectLst>
              <a:latin typeface="黑体" pitchFamily="2" charset="-122"/>
              <a:ea typeface="黑体" panose="02010609060101010101" pitchFamily="2" charset="-122"/>
            </a:endParaRPr>
          </a:p>
          <a:p>
            <a:pPr lvl="0" hangingPunct="0"/>
            <a:r>
              <a:rPr lang="zh-CN" altLang="en-US" sz="2800" b="1">
                <a:solidFill>
                  <a:srgbClr val="FF0000"/>
                </a:solidFill>
                <a:effectLst>
                  <a:outerShdw blurRad="38100" dist="38100" dir="2700000" algn="tl">
                    <a:srgbClr val="000000"/>
                  </a:outerShdw>
                </a:effectLst>
                <a:latin typeface="黑体" pitchFamily="2" charset="-122"/>
                <a:ea typeface="黑体" panose="02010609060101010101" pitchFamily="2" charset="-122"/>
              </a:rPr>
              <a:t>第二、污染空气</a:t>
            </a:r>
            <a:r>
              <a:rPr lang="zh-CN" altLang="en-US" sz="2800" b="1">
                <a:effectLst>
                  <a:outerShdw blurRad="38100" dist="38100" dir="2700000" algn="tl">
                    <a:srgbClr val="FFFFFF"/>
                  </a:outerShdw>
                </a:effectLst>
                <a:latin typeface="黑体" pitchFamily="2" charset="-122"/>
                <a:ea typeface="黑体" panose="02010609060101010101" pitchFamily="2" charset="-122"/>
              </a:rPr>
              <a:t>。塑料和粉尘随风飞扬。 </a:t>
            </a:r>
            <a:endParaRPr lang="zh-CN" altLang="en-US" sz="2800" b="1">
              <a:effectLst>
                <a:outerShdw blurRad="38100" dist="38100" dir="2700000" algn="tl">
                  <a:srgbClr val="FFFFFF"/>
                </a:outerShdw>
              </a:effectLst>
              <a:latin typeface="黑体" pitchFamily="2" charset="-122"/>
              <a:ea typeface="黑体" panose="02010609060101010101" pitchFamily="2" charset="-122"/>
            </a:endParaRPr>
          </a:p>
          <a:p>
            <a:pPr lvl="0" hangingPunct="0"/>
            <a:r>
              <a:rPr lang="zh-CN" altLang="en-US" sz="2800" b="1">
                <a:solidFill>
                  <a:srgbClr val="FF0000"/>
                </a:solidFill>
                <a:effectLst>
                  <a:outerShdw blurRad="38100" dist="38100" dir="2700000" algn="tl">
                    <a:srgbClr val="000000"/>
                  </a:outerShdw>
                </a:effectLst>
                <a:latin typeface="黑体" pitchFamily="2" charset="-122"/>
                <a:ea typeface="黑体" panose="02010609060101010101" pitchFamily="2" charset="-122"/>
              </a:rPr>
              <a:t>第三、污染水体</a:t>
            </a:r>
            <a:r>
              <a:rPr lang="zh-CN" altLang="en-US" sz="2800" b="1">
                <a:effectLst>
                  <a:outerShdw blurRad="38100" dist="38100" dir="2700000" algn="tl">
                    <a:srgbClr val="FFFFFF"/>
                  </a:outerShdw>
                </a:effectLst>
                <a:latin typeface="黑体" pitchFamily="2" charset="-122"/>
                <a:ea typeface="黑体" panose="02010609060101010101" pitchFamily="2" charset="-122"/>
              </a:rPr>
              <a:t>。水面上漂着的塑料瓶和饭盒，树枝上挂着的塑料袋，不仅造成环境污染；而且如果动物误食了白色垃圾会伤及健康，甚至会因其绞在消化道中无法消化而活活饿死。 </a:t>
            </a:r>
            <a:endParaRPr lang="zh-CN" altLang="en-US" sz="2800" b="1">
              <a:effectLst>
                <a:outerShdw blurRad="38100" dist="38100" dir="2700000" algn="tl">
                  <a:srgbClr val="FFFFFF"/>
                </a:outerShdw>
              </a:effectLst>
              <a:latin typeface="黑体" pitchFamily="2" charset="-122"/>
              <a:ea typeface="黑体" panose="02010609060101010101" pitchFamily="2" charset="-122"/>
            </a:endParaRPr>
          </a:p>
          <a:p>
            <a:pPr lvl="0" hangingPunct="0"/>
            <a:r>
              <a:rPr lang="zh-CN" altLang="en-US" sz="2800" b="1">
                <a:solidFill>
                  <a:srgbClr val="FF0000"/>
                </a:solidFill>
                <a:effectLst>
                  <a:outerShdw blurRad="38100" dist="38100" dir="2700000" algn="tl">
                    <a:srgbClr val="000000"/>
                  </a:outerShdw>
                </a:effectLst>
                <a:latin typeface="黑体" pitchFamily="2" charset="-122"/>
                <a:ea typeface="黑体" panose="02010609060101010101" pitchFamily="2" charset="-122"/>
              </a:rPr>
              <a:t>第四、火灾隐患</a:t>
            </a:r>
            <a:r>
              <a:rPr lang="zh-CN" altLang="en-US" sz="2800" b="1">
                <a:effectLst>
                  <a:outerShdw blurRad="38100" dist="38100" dir="2700000" algn="tl">
                    <a:srgbClr val="FFFFFF"/>
                  </a:outerShdw>
                </a:effectLst>
                <a:latin typeface="黑体" pitchFamily="2" charset="-122"/>
                <a:ea typeface="黑体" panose="02010609060101010101" pitchFamily="2" charset="-122"/>
              </a:rPr>
              <a:t>。白色垃圾几乎都是可燃物，遇明火或自燃易引起的火灾事故不断发生，时常造成重大损失。 </a:t>
            </a:r>
            <a:endParaRPr lang="zh-CN" altLang="en-US" sz="2800" b="1">
              <a:effectLst>
                <a:outerShdw blurRad="38100" dist="38100" dir="2700000" algn="tl">
                  <a:srgbClr val="FFFFFF"/>
                </a:outerShdw>
              </a:effectLst>
              <a:latin typeface="黑体" pitchFamily="2" charset="-122"/>
              <a:ea typeface="黑体" panose="02010609060101010101" pitchFamily="2" charset="-122"/>
            </a:endParaRPr>
          </a:p>
          <a:p>
            <a:pPr lvl="0" hangingPunct="0"/>
            <a:endParaRPr lang="zh-CN" altLang="en-US" sz="2800">
              <a:latin typeface="黑体"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blinds(horizontal)">
                                      <p:cBhvr>
                                        <p:cTn id="7" dur="500"/>
                                        <p:tgtEl>
                                          <p:spTgt spid="2253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0" nodeType="clickEffect">
                                  <p:stCondLst>
                                    <p:cond delay="0"/>
                                  </p:stCondLst>
                                  <p:childTnLst>
                                    <p:set>
                                      <p:cBhvr>
                                        <p:cTn id="11" dur="1" fill="hold">
                                          <p:stCondLst>
                                            <p:cond delay="0"/>
                                          </p:stCondLst>
                                        </p:cTn>
                                        <p:tgtEl>
                                          <p:spTgt spid="22531"/>
                                        </p:tgtEl>
                                        <p:attrNameLst>
                                          <p:attrName>style.visibility</p:attrName>
                                        </p:attrNameLst>
                                      </p:cBhvr>
                                      <p:to>
                                        <p:strVal val="visible"/>
                                      </p:to>
                                    </p:set>
                                    <p:animEffect transition="in" filter="diamond(in)">
                                      <p:cBhvr>
                                        <p:cTn id="12"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3553" name="文本框 41986" title=""/>
          <p:cNvSpPr txBox="1"/>
          <p:nvPr/>
        </p:nvSpPr>
        <p:spPr>
          <a:xfrm>
            <a:off x="900113" y="692150"/>
            <a:ext cx="5903912" cy="366713"/>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endParaRPr lang="zh-CN"/>
          </a:p>
        </p:txBody>
      </p:sp>
      <p:sp>
        <p:nvSpPr>
          <p:cNvPr id="23554" name="文本框 41987" title=""/>
          <p:cNvSpPr txBox="1"/>
          <p:nvPr/>
        </p:nvSpPr>
        <p:spPr>
          <a:xfrm>
            <a:off x="900113" y="1628775"/>
            <a:ext cx="7705725" cy="40005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20000"/>
              </a:lnSpc>
              <a:spcBef>
                <a:spcPct val="50000"/>
              </a:spcBef>
            </a:pPr>
            <a:r>
              <a:rPr lang="zh-CN" altLang="en-US" b="1">
                <a:solidFill>
                  <a:srgbClr val="003399"/>
                </a:solidFill>
                <a:sym typeface="华文行楷" charset="-122"/>
              </a:rPr>
              <a:t>一次性塑料餐具在带给我们方便的同时，还会产生多种副作用构成对人体的直接污染和对环境的二次污染：</a:t>
            </a:r>
            <a:endParaRPr lang="zh-CN" altLang="en-US" b="1">
              <a:solidFill>
                <a:srgbClr val="003399"/>
              </a:solidFill>
              <a:sym typeface="华文行楷" charset="-122"/>
            </a:endParaRPr>
          </a:p>
          <a:p>
            <a:pPr lvl="0">
              <a:lnSpc>
                <a:spcPct val="120000"/>
              </a:lnSpc>
              <a:spcBef>
                <a:spcPct val="50000"/>
              </a:spcBef>
            </a:pPr>
            <a:r>
              <a:rPr lang="en-US" altLang="zh-CN" b="1">
                <a:solidFill>
                  <a:srgbClr val="003399"/>
                </a:solidFill>
                <a:sym typeface="华文行楷" charset="-122"/>
              </a:rPr>
              <a:t>1</a:t>
            </a:r>
            <a:r>
              <a:rPr lang="zh-CN" altLang="en-US" b="1">
                <a:solidFill>
                  <a:srgbClr val="003399"/>
                </a:solidFill>
                <a:sym typeface="华文行楷" charset="-122"/>
              </a:rPr>
              <a:t>、一次性发泡餐具在生产过程中要消耗大量属臭氧层消耗物质的发泡剂，从而危及地球的保护伞</a:t>
            </a:r>
            <a:r>
              <a:rPr lang="en-US" altLang="zh-CN" b="1">
                <a:solidFill>
                  <a:srgbClr val="003399"/>
                </a:solidFill>
                <a:sym typeface="Cambria" charset="0"/>
              </a:rPr>
              <a:t>———</a:t>
            </a:r>
            <a:r>
              <a:rPr lang="zh-CN" altLang="en-US" b="1">
                <a:solidFill>
                  <a:srgbClr val="003399"/>
                </a:solidFill>
                <a:sym typeface="华文行楷" charset="-122"/>
              </a:rPr>
              <a:t>臭氧层；</a:t>
            </a:r>
            <a:endParaRPr lang="zh-CN" altLang="en-US" b="1">
              <a:solidFill>
                <a:srgbClr val="003399"/>
              </a:solidFill>
              <a:sym typeface="华文行楷" charset="-122"/>
            </a:endParaRPr>
          </a:p>
          <a:p>
            <a:pPr lvl="0">
              <a:lnSpc>
                <a:spcPct val="120000"/>
              </a:lnSpc>
              <a:spcBef>
                <a:spcPct val="50000"/>
              </a:spcBef>
            </a:pPr>
            <a:r>
              <a:rPr lang="en-US" altLang="zh-CN" b="1">
                <a:solidFill>
                  <a:srgbClr val="003399"/>
                </a:solidFill>
                <a:sym typeface="华文行楷" charset="-122"/>
              </a:rPr>
              <a:t>2</a:t>
            </a:r>
            <a:r>
              <a:rPr lang="zh-CN" altLang="en-US" b="1">
                <a:solidFill>
                  <a:srgbClr val="003399"/>
                </a:solidFill>
                <a:sym typeface="华文行楷" charset="-122"/>
              </a:rPr>
              <a:t>、由于我国政府已开始限制一次性发泡餐具的生产，所以市面上多有非法厂家所生产的餐盒。如此一来，产品质量尤其是卫生也成了问题；有毒有害物质（如发泡剂），在较高温度下会溶出并被食物吸收，从而对人体造成微量污染，长久沉积损害健康。如果有害物质超标，其危害更大；聚苯乙烯制造的餐盒降解周期极长，在普通环境下可达</a:t>
            </a:r>
            <a:r>
              <a:rPr lang="en-US" altLang="zh-CN" b="1">
                <a:solidFill>
                  <a:srgbClr val="003399"/>
                </a:solidFill>
                <a:sym typeface="Cambria" charset="0"/>
              </a:rPr>
              <a:t>200</a:t>
            </a:r>
            <a:r>
              <a:rPr lang="zh-CN" altLang="en-US" b="1">
                <a:solidFill>
                  <a:srgbClr val="003399"/>
                </a:solidFill>
                <a:sym typeface="华文行楷" charset="-122"/>
              </a:rPr>
              <a:t>年左右。也就是说，在很漫长的一段岁月里，它将“我行我素”，保持自己的高分子形态不变。因此它不仅破坏了环境，而且给人类的生存带来了较大的危害。</a:t>
            </a:r>
            <a:endParaRPr lang="zh-CN" altLang="en-US" b="1">
              <a:solidFill>
                <a:srgbClr val="003399"/>
              </a:solidFill>
              <a:sym typeface="华文行楷" charset="-122"/>
            </a:endParaRPr>
          </a:p>
        </p:txBody>
      </p:sp>
      <p:sp>
        <p:nvSpPr>
          <p:cNvPr id="23555" name="文本框 41988" title=""/>
          <p:cNvSpPr txBox="1"/>
          <p:nvPr/>
        </p:nvSpPr>
        <p:spPr>
          <a:xfrm>
            <a:off x="1116013" y="981075"/>
            <a:ext cx="5184775" cy="64135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600" b="1"/>
              <a:t>读一读：</a:t>
            </a:r>
            <a:endParaRPr lang="zh-CN" altLang="en-US" sz="3600" b="1"/>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4577" name="标题 44033" title=""/>
          <p:cNvSpPr>
            <a:spLocks noGrp="1"/>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latinLnBrk="0" hangingPunct="1">
              <a:lnSpc>
                <a:spcPct val="100000"/>
              </a:lnSpc>
              <a:spcBef>
                <a:spcPct val="0"/>
              </a:spcBef>
              <a:spcAft>
                <a:spcPct val="0"/>
              </a:spcAft>
              <a:buClrTx/>
              <a:buSzTx/>
              <a:buFontTx/>
              <a:buNone/>
              <a:defRPr lang="zh-CN" altLang="en-US" sz="4400" b="0" i="0" u="none" kern="1200" baseline="0">
                <a:solidFill>
                  <a:schemeClr val="tx2"/>
                </a:solidFill>
                <a:latin typeface="Arial" pitchFamily="34" charset="0"/>
                <a:ea typeface="宋体" pitchFamily="2" charset="-122"/>
                <a:cs typeface="+mj-cs"/>
              </a:defRPr>
            </a:lvl1pPr>
          </a:lstStyle>
          <a:p>
            <a:pPr lvl="0"/>
            <a:endParaRPr lang="zh-CN"/>
          </a:p>
        </p:txBody>
      </p:sp>
      <p:sp>
        <p:nvSpPr>
          <p:cNvPr id="24578" name="文本占位符 44034" title=""/>
          <p:cNvSpPr>
            <a:spLocks noGrp="1"/>
          </p:cNvSpPr>
          <p:nvPr>
            <p:ph type="body" idx="4294967295"/>
          </p:nvPr>
        </p:nvSpPr>
        <p:spPr>
          <a:xfrm>
            <a:off x="457200" y="1600200"/>
            <a:ext cx="8229600" cy="4525963"/>
          </a:xfrm>
          <a:prstGeom prst="rect">
            <a:avLst/>
          </a:prstGeom>
          <a:noFill/>
          <a:ln>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zh-CN" altLang="en-US"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lang="zh-CN" altLang="en-US"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lang="zh-CN" altLang="en-US"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lang="zh-CN" altLang="en-US"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endParaRPr lang="zh-CN"/>
          </a:p>
        </p:txBody>
      </p:sp>
      <p:grpSp>
        <p:nvGrpSpPr>
          <p:cNvPr id="24579" name="组合 44035" title=""/>
          <p:cNvGrpSpPr/>
          <p:nvPr/>
        </p:nvGrpSpPr>
        <p:grpSpPr>
          <a:xfrm>
            <a:off x="-34925" y="-26987"/>
            <a:ext cx="9178925" cy="6884987"/>
            <a:chExt cx="5760" cy="4320"/>
          </a:xfrm>
        </p:grpSpPr>
        <p:pic>
          <p:nvPicPr>
            <p:cNvPr id="24580" name="图片 44036" descr="ff8080811951614701195b39cf2e000b_l" title=""/>
            <p:cNvPicPr>
              <a:picLocks noChangeAspect="1"/>
            </p:cNvPicPr>
            <p:nvPr/>
          </p:nvPicPr>
          <p:blipFill>
            <a:blip r:embed="rId2"/>
            <a:srcRect b="11112"/>
            <a:stretch>
              <a:fillRect/>
            </a:stretch>
          </p:blipFill>
          <p:spPr>
            <a:xfrm>
              <a:off x="0" y="0"/>
              <a:ext cx="5760" cy="4320"/>
            </a:xfrm>
            <a:prstGeom prst="rect">
              <a:avLst/>
            </a:prstGeom>
            <a:noFill/>
            <a:ln>
              <a:noFill/>
              <a:miter lim="800000"/>
            </a:ln>
          </p:spPr>
        </p:pic>
        <p:sp>
          <p:nvSpPr>
            <p:cNvPr id="24581" name="椭圆形标注 44037" title=""/>
            <p:cNvSpPr/>
            <p:nvPr/>
          </p:nvSpPr>
          <p:spPr>
            <a:xfrm>
              <a:off x="4128" y="1104"/>
              <a:ext cx="1632" cy="960"/>
            </a:xfrm>
            <a:prstGeom prst="wedgeEllipseCallout">
              <a:avLst>
                <a:gd name="adj1" fmla="val -60417"/>
                <a:gd name="adj2" fmla="val 40208"/>
              </a:avLst>
            </a:prstGeom>
            <a:solidFill>
              <a:srgbClr val="FFFF00"/>
            </a:solidFill>
            <a:ln>
              <a:solidFill>
                <a:srgbClr val="339966"/>
              </a:solid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zh-CN" altLang="en-US" sz="3200" b="1">
                  <a:solidFill>
                    <a:srgbClr val="FF0000"/>
                  </a:solidFill>
                  <a:latin typeface="Arial" pitchFamily="34" charset="0"/>
                  <a:ea typeface="黑体" panose="02010609060101010101" pitchFamily="2" charset="-122"/>
                </a:rPr>
                <a:t>比寿命你算老几！</a:t>
              </a:r>
              <a:endParaRPr lang="zh-CN" altLang="en-US" sz="3200" b="1">
                <a:solidFill>
                  <a:srgbClr val="FF0000"/>
                </a:solidFill>
                <a:latin typeface="Arial" pitchFamily="34" charset="0"/>
                <a:ea typeface="黑体" panose="02010609060101010101" pitchFamily="2"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1" presetClass="entr" presetSubtype="0" dur="2000" fill="hold" nodeType="with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fade">
                                      <p:cBhvr>
                                        <p:cTn id="7" dur="770" decel="100000"/>
                                        <p:tgtEl>
                                          <p:spTgt spid="24579"/>
                                        </p:tgtEl>
                                      </p:cBhvr>
                                    </p:animEffect>
                                    <p:animScale>
                                      <p:cBhvr>
                                        <p:cTn id="8" dur="770" decel="100000"/>
                                        <p:tgtEl>
                                          <p:spTgt spid="24579"/>
                                        </p:tgtEl>
                                      </p:cBhvr>
                                      <p:from x="10000" y="10000"/>
                                      <p:to x="200000" y="450000"/>
                                    </p:animScale>
                                    <p:animScale>
                                      <p:cBhvr>
                                        <p:cTn id="9" dur="1230" accel="100000" fill="hold">
                                          <p:stCondLst>
                                            <p:cond delay="770"/>
                                          </p:stCondLst>
                                        </p:cTn>
                                        <p:tgtEl>
                                          <p:spTgt spid="24579"/>
                                        </p:tgtEl>
                                      </p:cBhvr>
                                      <p:from x="200000" y="450000"/>
                                      <p:to x="100000" y="100000"/>
                                    </p:animScale>
                                    <p:set>
                                      <p:cBhvr>
                                        <p:cTn id="10" dur="770" fill="hold"/>
                                        <p:tgtEl>
                                          <p:spTgt spid="24579"/>
                                        </p:tgtEl>
                                        <p:attrNameLst>
                                          <p:attrName>ppt_x</p:attrName>
                                        </p:attrNameLst>
                                      </p:cBhvr>
                                      <p:to>
                                        <p:strVal val="(0.5)"/>
                                      </p:to>
                                    </p:set>
                                    <p:anim from="(0.5)" to="(#ppt_x)" calcmode="lin" valueType="num">
                                      <p:cBhvr>
                                        <p:cTn id="11" dur="1230" accel="100000" fill="hold">
                                          <p:stCondLst>
                                            <p:cond delay="770"/>
                                          </p:stCondLst>
                                        </p:cTn>
                                        <p:tgtEl>
                                          <p:spTgt spid="24579"/>
                                        </p:tgtEl>
                                        <p:attrNameLst>
                                          <p:attrName>ppt_x</p:attrName>
                                        </p:attrNameLst>
                                      </p:cBhvr>
                                    </p:anim>
                                    <p:set>
                                      <p:cBhvr>
                                        <p:cTn id="12" dur="770" fill="hold"/>
                                        <p:tgtEl>
                                          <p:spTgt spid="24579"/>
                                        </p:tgtEl>
                                        <p:attrNameLst>
                                          <p:attrName>ppt_y</p:attrName>
                                        </p:attrNameLst>
                                      </p:cBhvr>
                                      <p:to>
                                        <p:strVal val="(#ppt_y+0.4)"/>
                                      </p:to>
                                    </p:set>
                                    <p:anim from="(#ppt_y+0.4)" to="(#ppt_y)" calcmode="lin" valueType="num">
                                      <p:cBhvr>
                                        <p:cTn id="13" dur="1230" accel="100000" fill="hold">
                                          <p:stCondLst>
                                            <p:cond delay="770"/>
                                          </p:stCondLst>
                                        </p:cTn>
                                        <p:tgtEl>
                                          <p:spTgt spid="24579"/>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5601" name="文本框 43010" title=""/>
          <p:cNvSpPr txBox="1"/>
          <p:nvPr/>
        </p:nvSpPr>
        <p:spPr>
          <a:xfrm>
            <a:off x="971550" y="1196975"/>
            <a:ext cx="7632700" cy="463232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b="1">
                <a:solidFill>
                  <a:srgbClr val="003399"/>
                </a:solidFill>
                <a:sym typeface="华文行楷" charset="-122"/>
              </a:rPr>
              <a:t>我国森林覆盖率仅为</a:t>
            </a:r>
            <a:r>
              <a:rPr lang="en-US" altLang="zh-CN" b="1">
                <a:solidFill>
                  <a:srgbClr val="003399"/>
                </a:solidFill>
                <a:sym typeface="Cambria" charset="0"/>
              </a:rPr>
              <a:t>16</a:t>
            </a:r>
            <a:r>
              <a:rPr lang="zh-CN" altLang="en-US" b="1">
                <a:solidFill>
                  <a:srgbClr val="003399"/>
                </a:solidFill>
                <a:sym typeface="华文行楷" charset="-122"/>
              </a:rPr>
              <a:t>．</a:t>
            </a:r>
            <a:r>
              <a:rPr lang="en-US" altLang="zh-CN" b="1">
                <a:solidFill>
                  <a:srgbClr val="003399"/>
                </a:solidFill>
                <a:sym typeface="Cambria" charset="0"/>
              </a:rPr>
              <a:t>55</a:t>
            </a:r>
            <a:r>
              <a:rPr lang="zh-CN" altLang="en-US" b="1">
                <a:solidFill>
                  <a:srgbClr val="003399"/>
                </a:solidFill>
                <a:sym typeface="华文行楷" charset="-122"/>
              </a:rPr>
              <a:t>％，却是出口一次性木筷的大国。我国北方的一次性筷子产业每年要向日本和韩国出口木筷</a:t>
            </a:r>
            <a:r>
              <a:rPr lang="en-US" altLang="zh-CN" b="1">
                <a:solidFill>
                  <a:srgbClr val="003399"/>
                </a:solidFill>
                <a:sym typeface="Cambria" charset="0"/>
              </a:rPr>
              <a:t>150</a:t>
            </a:r>
            <a:r>
              <a:rPr lang="zh-CN" altLang="en-US" b="1">
                <a:solidFill>
                  <a:srgbClr val="003399"/>
                </a:solidFill>
                <a:sym typeface="华文行楷" charset="-122"/>
              </a:rPr>
              <a:t>亿双，耗材</a:t>
            </a:r>
            <a:r>
              <a:rPr lang="en-US" altLang="zh-CN" b="1">
                <a:solidFill>
                  <a:srgbClr val="003399"/>
                </a:solidFill>
                <a:sym typeface="Cambria" charset="0"/>
              </a:rPr>
              <a:t>130</a:t>
            </a:r>
            <a:r>
              <a:rPr lang="zh-CN" altLang="en-US" b="1">
                <a:solidFill>
                  <a:srgbClr val="003399"/>
                </a:solidFill>
                <a:sym typeface="华文行楷" charset="-122"/>
              </a:rPr>
              <a:t>万立方米，相当于减少森林蓄积量</a:t>
            </a:r>
            <a:r>
              <a:rPr lang="en-US" altLang="zh-CN" b="1">
                <a:solidFill>
                  <a:srgbClr val="003399"/>
                </a:solidFill>
                <a:sym typeface="Cambria" charset="0"/>
              </a:rPr>
              <a:t>200</a:t>
            </a:r>
            <a:r>
              <a:rPr lang="zh-CN" altLang="en-US" b="1">
                <a:solidFill>
                  <a:srgbClr val="003399"/>
                </a:solidFill>
                <a:sym typeface="华文行楷" charset="-122"/>
              </a:rPr>
              <a:t>万立方米。筷子在加工过程中均采用二氧化硫熏蒸的方式漂白，熏蒸的时间越长，筷子越白，闻起来也越酸。制造者在以二氧化硫熏蒸的方式漂白后，通常忽略水煮步骤。残留的二氧化硫和其它物质结合便会成为亚硫酸盐，而亚硫酸盐在医学界被认为可能导致哮喘。同时一次性筷子运输、批发工序繁杂，整个过程多次由不同人经手，而且在运输储藏中为了防潮、防虫等，撒上不同的药品。一次性筷子不仅感官和理化指标达不到，即使最基本的细菌含量等卫生指标也很难达到，存在很大的卫生隐患，是导致各种疾病的发生和传播的媒介。</a:t>
            </a:r>
            <a:endParaRPr lang="zh-CN" altLang="en-US" b="1">
              <a:solidFill>
                <a:srgbClr val="003399"/>
              </a:solidFill>
            </a:endParaRPr>
          </a:p>
          <a:p>
            <a:pPr lvl="0">
              <a:spcBef>
                <a:spcPct val="50000"/>
              </a:spcBef>
            </a:pPr>
            <a:endParaRPr lang="zh-CN" altLang="en-US">
              <a:solidFill>
                <a:srgbClr val="003399"/>
              </a:solidFil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6625" name="文本框 34818" title=""/>
          <p:cNvSpPr txBox="1"/>
          <p:nvPr/>
        </p:nvSpPr>
        <p:spPr>
          <a:xfrm>
            <a:off x="1619250" y="981075"/>
            <a:ext cx="5616575" cy="64135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600" b="1"/>
              <a:t>治理“白色污染”的方法：</a:t>
            </a:r>
            <a:endParaRPr lang="zh-CN" altLang="en-US" sz="3600" b="1"/>
          </a:p>
        </p:txBody>
      </p:sp>
      <p:sp>
        <p:nvSpPr>
          <p:cNvPr id="26626" name="文本框 34819" title=""/>
          <p:cNvSpPr txBox="1"/>
          <p:nvPr/>
        </p:nvSpPr>
        <p:spPr>
          <a:xfrm>
            <a:off x="1692275" y="2060575"/>
            <a:ext cx="6335713" cy="1801813"/>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en-US" altLang="zh-CN" sz="2800" b="1">
                <a:solidFill>
                  <a:srgbClr val="003399"/>
                </a:solidFill>
              </a:rPr>
              <a:t>1</a:t>
            </a:r>
            <a:r>
              <a:rPr lang="zh-CN" altLang="en-US" sz="2800" b="1">
                <a:solidFill>
                  <a:srgbClr val="003399"/>
                </a:solidFill>
              </a:rPr>
              <a:t>、填埋</a:t>
            </a:r>
            <a:endParaRPr lang="zh-CN" altLang="en-US" sz="2800" b="1">
              <a:solidFill>
                <a:srgbClr val="003399"/>
              </a:solidFill>
            </a:endParaRPr>
          </a:p>
          <a:p>
            <a:pPr lvl="0">
              <a:spcBef>
                <a:spcPct val="50000"/>
              </a:spcBef>
            </a:pPr>
            <a:r>
              <a:rPr lang="en-US" altLang="zh-CN" sz="2800" b="1">
                <a:solidFill>
                  <a:srgbClr val="003399"/>
                </a:solidFill>
              </a:rPr>
              <a:t>2</a:t>
            </a:r>
            <a:r>
              <a:rPr lang="zh-CN" altLang="en-US" sz="2800" b="1">
                <a:solidFill>
                  <a:srgbClr val="003399"/>
                </a:solidFill>
              </a:rPr>
              <a:t>、焚烧</a:t>
            </a:r>
            <a:endParaRPr lang="zh-CN" altLang="en-US" sz="2800" b="1">
              <a:solidFill>
                <a:srgbClr val="003399"/>
              </a:solidFill>
            </a:endParaRPr>
          </a:p>
          <a:p>
            <a:pPr lvl="0">
              <a:spcBef>
                <a:spcPct val="50000"/>
              </a:spcBef>
            </a:pPr>
            <a:r>
              <a:rPr lang="en-US" altLang="zh-CN" sz="2800" b="1">
                <a:solidFill>
                  <a:srgbClr val="003399"/>
                </a:solidFill>
              </a:rPr>
              <a:t>3</a:t>
            </a:r>
            <a:r>
              <a:rPr lang="zh-CN" altLang="en-US" sz="2800" b="1">
                <a:solidFill>
                  <a:srgbClr val="003399"/>
                </a:solidFill>
              </a:rPr>
              <a:t>、回收利用和使用可降解塑料制品</a:t>
            </a:r>
            <a:endParaRPr lang="zh-CN" altLang="en-US" sz="2800" b="1">
              <a:solidFill>
                <a:srgbClr val="003399"/>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6625"/>
                                        </p:tgtEl>
                                        <p:attrNameLst>
                                          <p:attrName>style.visibility</p:attrName>
                                        </p:attrNameLst>
                                      </p:cBhvr>
                                      <p:to>
                                        <p:strVal val="visible"/>
                                      </p:to>
                                    </p:set>
                                    <p:animEffect transition="in" filter="blinds(horizontal)">
                                      <p:cBhvr>
                                        <p:cTn id="7" dur="500"/>
                                        <p:tgtEl>
                                          <p:spTgt spid="2662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26626"/>
                                        </p:tgtEl>
                                        <p:attrNameLst>
                                          <p:attrName>style.visibility</p:attrName>
                                        </p:attrNameLst>
                                      </p:cBhvr>
                                      <p:to>
                                        <p:strVal val="visible"/>
                                      </p:to>
                                    </p:set>
                                    <p:anim calcmode="lin" valueType="num">
                                      <p:cBhvr additive="base">
                                        <p:cTn id="12" dur="500" fill="hold"/>
                                        <p:tgtEl>
                                          <p:spTgt spid="26626"/>
                                        </p:tgtEl>
                                        <p:attrNameLst>
                                          <p:attrName>ppt_x</p:attrName>
                                        </p:attrNameLst>
                                      </p:cBhvr>
                                      <p:tavLst>
                                        <p:tav tm="0">
                                          <p:val>
                                            <p:strVal val="#ppt_x"/>
                                          </p:val>
                                        </p:tav>
                                        <p:tav tm="100000">
                                          <p:val>
                                            <p:strVal val="#ppt_x"/>
                                          </p:val>
                                        </p:tav>
                                      </p:tavLst>
                                    </p:anim>
                                    <p:anim calcmode="lin" valueType="num">
                                      <p:cBhvr additive="base">
                                        <p:cTn id="13" dur="500" fill="hold"/>
                                        <p:tgtEl>
                                          <p:spTgt spid="266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5" grpId="0"/>
      <p:bldP spid="2662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https://d.book118.com/077053013011006050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宋体</vt:lpstr>
      <vt:lpstr>黑体</vt:lpstr>
      <vt:lpstr>Cambria</vt:lpstr>
      <vt:lpstr>华文行楷</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2024-09-22T09:59:01.479</cp:lastPrinted>
  <dcterms:created xsi:type="dcterms:W3CDTF">2024-09-22T01:59:01Z</dcterms:created>
  <dcterms:modified xsi:type="dcterms:W3CDTF">2024-09-22T01:59:02Z</dcterms:modified>
</cp:coreProperties>
</file>