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E4AF8-4325-4C64-963B-5DF7A8E1E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E8BA6-0043-4316-A8A1-AC12D21CE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01E73-3E02-4164-9899-83FE6F65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B4D4D-A598-4CC3-8A61-81DD90940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A058A-087B-4C83-BEAF-5EC822125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C86A5-1682-4B82-911A-3AE92D38E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2D7A4-C0C7-4BFC-A3A9-22351A211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6C00B-3B14-46F8-8998-DB529C8F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BE3E9-ECE4-4952-A4A5-3E306373F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64470-250A-47A3-8D65-9D1B60B34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AAD13-08C1-4FE3-8469-EF8794241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4014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护理答辩ppt大纲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讨论和反思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专业：护理学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学校：XX大学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姓名、学校、专业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老年护理中预防跌倒的措施研究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跌倒是老年人群中常见的意外伤害，预防跌倒对于提高老年人的生活质量具有重要意义。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主题选择原因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通过实证研究，探讨有效的预防跌倒的措施，为老年护理提供实践指导。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提高老年人的生活质量和健康水平，减少医疗负担和社会负担，促进社会和谐发展。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护理答辩PPT大纲主要包括以下几个部分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研究设计的选择对整个研究的质量和结果具有重要影响。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在研究设计中，应明确研究目的、研究问题、研究假设等，并选择合适的研究方法，如观察法、实验法、调查法等。同时，应确定研究的样本量、抽样方法、数据采集方式等，以确保研究的科学性和可靠性。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数据收集和分析是研究的关键环节，对研究结果的影响至关重要。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收集过程中，应确保数据的真实性和可靠性，采取适当的保密措施保护受试者的隐私。数据分析应基于研究目的和研究问题，选择合适的统计方法或定性分析方法，对数据进行处理和分析，以得出研究结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研究的局限性和不足是不可避免的，但应客观地认识和评价。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中可能存在样本代表性、数据采集方式、数据分析方法等方面的局限性和不足。应对这些局限性和不足进行客观的分析和评价，并提出改进的建议和方向，为后续的研究提供参考和借鉴。同时，应强调研究的价值和意义，以及其对护理实践和护理学科发展的贡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研究的局限性和不足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https://d.book118.com/077054014013006051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2024-09-23T22:02:38.698</cp:lastPrinted>
  <dcterms:created xsi:type="dcterms:W3CDTF">2024-09-23T14:02:38Z</dcterms:created>
  <dcterms:modified xsi:type="dcterms:W3CDTF">2024-09-23T14:02:40Z</dcterms:modified>
</cp:coreProperties>
</file>