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5B9AF-CC14-4757-8BF9-60D06B883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291F9-6FC4-4BF3-908C-73CDCDAF1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9EA18-60DF-4E84-B27E-8DD965C57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AB54D-D6A8-43C0-8D4F-61FA97FE9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09ED8F-AD31-4258-9D83-D4F728C0D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F53F6A-B3D0-48BA-A8D4-C4D8B033C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650A5A-ADD3-414D-ADEC-DA661262D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FE79C-3A05-4091-8FC0-66868A1C6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028D1-54CE-44FA-9958-99CD1FC2F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D9352-8E4A-46AF-9F0E-63BA0DDF2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B4C5D-97B1-4975-8DFF-060D3EA81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540231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支原体肺炎防控政策与法规解读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支原体肺炎防控政策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国际防控经验与教训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我国防控现状与挑战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支原体肺炎是一种由支原体引起的呼吸道疾病，具有传染性。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多发于儿童和青少年，病程较长，症状较轻，但容易感染，可引起群体性发病。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42" b="28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主要通过飞沫传播，也可通过直接接触传播。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发热、咳嗽、咳痰、呼吸困难等，严重时可引起肺炎、心脏疾病等并发症。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加强个人卫生，保持室内通风，避免到人群密集场所，接种疫苗等。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及时就医，遵医嘱治疗，合理使用抗生素，加强护理和休息等。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支原体肺炎防控政策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国家制定针对支原体肺炎的预防接种计划，规定接种对象、接种时间和接种剂次等。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疫苗研发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鼓励和支持疫苗研发机构开展针对支原体肺炎的疫苗研发工作，提高疫苗可及性和有效性。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政府和卫生部门加强宣传教育，提高公众对支原体肺炎预防接种的认知和接受度。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确诊患者需进行隔离治疗，防止疾病传播。同时对密切接触者进行医学观察和隔离措施。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制定针对支原体肺炎的治疗规范，包括治疗方案、药物选择、剂量和使用方法等，以提高治疗效果和降低耐药性。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政府加强医疗资源配置，提高支原体肺炎的诊疗能力和救治水平。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隔离与治疗政策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建立支原体肺炎监测系统，收集病例数据、疫情信息和流行病学调查结果等，及时掌握疫情动态。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监测系统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根据监测数据和疫情形势，建立预警机制，对可能出现的疫情进行预测和预警，采取应对措施。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加强信息共享和沟通机制，确保相关部门及时掌握疫情信息和防控进展，协同应对疫情。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监测与预警政策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传染病防治法是针对预防和控制传染病的法律法规，旨在保障人民的健康和生命安全。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该法律明确了传染病的分类、预防、控制和监督等方面的规定，为支原体肺炎的防控提供了法律依据。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传染病防治法要求各级政府建立健全传染病预防和控制体系，加强监测、预警和应急处置工作，确保及时有效地应对传染病疫情。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传染病防治法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医疗废物管理条例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医疗废物管理条例是为了规范医疗废物的收集、运输、处理和处置而制定的法规。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该条例明确规定了医疗废物的分类、收集、运输、处理和处置等方面的要求，以防止疾病的传播和环境污染。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对于支原体肺炎等传染病的防控，医疗废物管理条例要求医疗机构和相关单位加强医疗废物的分类、收集和处理，防止疾病的传播。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https://d.book118.com/077054023132006031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2024-09-04T02:06:33.709</cp:lastPrinted>
  <dcterms:created xsi:type="dcterms:W3CDTF">2024-09-03T18:06:33Z</dcterms:created>
  <dcterms:modified xsi:type="dcterms:W3CDTF">2024-09-03T18:06:35Z</dcterms:modified>
</cp:coreProperties>
</file>