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0637D-72B5-4711-BEE2-86934B4BD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22084-0BC6-4DBF-B8C9-9FF1A012A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56502-691F-4DB3-BC07-35584943F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7CDD5-89E7-4E0A-A937-32DB39C68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FD708-9218-4C02-8992-F58F155CC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6F329-AA7F-40E9-81D8-1D4459779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C01F3-39BA-4EB8-9A0A-29B63DCDC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41C06-E4CC-46F9-A2EB-20CD34BE3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EBBCE-E19D-4F38-83ED-25C5DD7E8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AF7EF-AB1A-40A5-9892-C7A06A8E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E75D5-09B5-4F11-9595-F4EC99A72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4026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环境安全培训与热门行业发展趋势的关系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热门行业发展趋势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环境安全培训与热门行业的关联性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环境安全培训的发展趋势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制造业是我国重点发展的产业之一，也是安全生产监管的重点领域。随着制造业的转型升级，企业对于环境安全培训的需求不断增加。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制造业的环境安全培训重点在于机械设备操作、危险品管理、职业病防护等方面的知识和技能，以保障生产过程的安全可控。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44" r="25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能源行业是国民经济的基础产业之一，其安全生产对于保障国家能源安全具有重要意义。随着能源行业的快速发展，对环境安全培训的需求也在不断增长。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能源行业的环境安全培训重点在于高风险作业管理、重大危险源监控、应急救援等方面的知识和技能，以确保能源生产过程的安全稳定。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能源行业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信息技术行业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信息技术行业是我国新兴产业的重要组成部分，也是未来发展的战略性产业之一。随着信息技术行业的快速发展，对环境安全培训的需求也在不断增加。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信息技术行业的环境安全培训重点在于网络安全、数据保护、物理环境安全等方面的知识和技能，以确保信息技术服务的安全可靠。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热门行业发展趋势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随着全球对可再生能源需求的增加，新能源行业正在迅速发展。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新能源行业包括太阳能、风能、水能等可再生能源的开发和利用。随着技术的进步和环保意识的提高，新能源行业的发展前景广阔，正在成为全球范围内的热门行业。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新能源行业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人工智能技术正在改变各行各业，成为引领未来的重要力量。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人工智能行业涉及机器学习、深度学习、自然语言处理等领域，正在广泛应用于医疗、金融、制造、交通等各个行业，提高生产效率，推动产业升级。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人工智能行业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生物科技行业的发展为人类健康和生活质量带来了巨大变革。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生物科技行业包括基因编辑、生物制药、细胞治疗等领域，正在为人类疾病治疗、农业生产等方面提供创新解决方案，具有巨大的市场前景和发展潜力。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生物科技行业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电子商务行业改变了传统商业模式，成为全球贸易的重要推动力量。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电子商务行业通过互联网平台进行商品销售和交易，涉及零售、物流、支付等多个领域，为消费者和企业提供了便捷的交易渠道，正在成为全球贸易的重要趋势。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电子商务行业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环境安全培训与热门行业的关联性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新能源行业与环境安全培训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随着新能源行业的快速发展，环境安全培训对于保障员工安全和行业可持续发展至关重要。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对可再生能源需求的不断增长，新能源行业在近年来取得了显著的进展。然而，这一行业的快速发展也带来了新的环境安全挑战。由于新能源的开发和利用涉及到高压、高电压和高风险的环境，因此，员工需要接受专业的环境安全培训，以确保他们了解并遵循安全操作规程，防止事故发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人工智能行业在提高生产效率和降低成本的同时，也需要关注环境安全问题，通过环境安全培训来降低潜在风险。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广泛应用正在改变各行各业的运营模式。然而，这一技术也带来了一些新的环境安全问题，例如数据隐私泄露和网络安全风险。因此，员工需要接受环境安全培训，了解如何保护敏感数据和应对网络安全威胁，以确保人工智能技术的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人工智能行业与环境安全培训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https://d.book118.com/077054026013006051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2024-09-23T22:02:41.831</cp:lastPrinted>
  <dcterms:created xsi:type="dcterms:W3CDTF">2024-09-23T14:02:41Z</dcterms:created>
  <dcterms:modified xsi:type="dcterms:W3CDTF">2024-09-23T14:02:43Z</dcterms:modified>
</cp:coreProperties>
</file>