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5D084-E93B-4ECC-84EF-D1588D346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73943-DCE1-4071-9395-8D1444514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87336-74D2-49EF-8FF6-9BF4C6BFB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6535A-A327-44B0-B6FD-6387065FC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07CC5E-518F-4632-9BB5-9928C639E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5B660F-A62E-4C36-9BDA-D7B7E1CA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22D004-D56D-45FA-832D-6B2580326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DCE36-748D-4294-8C8E-3D0A010F4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A1388-D999-4458-9856-BC6128C78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D0DF4-BDC9-4DAF-9A83-E7C35C27E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4EB88-272E-4BED-8F8A-F663DB4F0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5504106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护理技术教案大全PPT\n## 1.幼儿护理技术的基本概念与重要性\n### 1.1幼儿护理技术的定义与范围\n### 1.2幼儿护理技术的重要性及影响\n### 1.3幼儿护理技术在学前教育中的应用\n## 2.幼儿日常生活护理技术\n### 2.1幼儿日常清洁与卫生护理技术\n### 2.2幼儿饮食护理技术\n### 2.3幼儿睡眠与休息护理技术\n## 3.幼儿健康问题与护理技术\n### 3.1幼儿常见疾病的预防与护理技术\n### 3.2幼儿意外伤害的预防与护理技术\n### 3.3幼儿心理健康问题的识别与干预\n## 4.幼儿生长发育监测与护理技术\n### 4.1幼儿生长发育指标的监测方法\n### 4.2幼儿生长发育异常的识别与护理\n### 4.3幼儿营养与运动指导\n## 5.幼儿护理与教育结合的实践\n### 5.1幼儿护理技术在教育活动中的应用\n### 5.2幼儿护理技术在游戏活动中的应用\n### 5.3幼儿护理技术在日常生活中的应用\n## 6.幼儿护理技术的培训与指导\n### 6.1幼儿护理技术培训的意义与目的\n### 6.2幼儿护理技术培训的内容与方法\n### 6.3幼儿护理技术的实践指导与评估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幼儿护理技术教案大全PPT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幼儿护理技术的基本概念与重要性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幼儿护理技术是指针对幼儿群体的护理方法和技术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包括日常护理、健康问题护理、生长发育监测等方面的技术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旨在保障幼儿的健康成长和全面发展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范围涵盖幼儿的生理、心理和社会适应等方面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生理方面：包括饮食、睡眠、卫生等护理技术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心理方面：包括心理健康问题的识别与干预、心理辅导等护理技术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社会适应方面：包括人际交往、情绪调节等护理技术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幼儿护理技术的定义与范围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幼儿护理技术的重要性及影响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保障幼儿的健康成长，为幼儿的全面发展奠定基础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提高幼儿的生活质量，促进幼儿的幸福感和满意度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有助于培养幼儿良好的生活习惯和自我管理能力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对幼儿的身体健康和心理健康产生积极影响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有助于提高幼儿的教育质量和效果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有助于促进家庭和谐和亲子关系的建立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在幼儿园的日常教学中，教师运用幼儿护理技术对幼儿进行照顾和教育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在幼儿园的课程设置中，将幼儿护理技术纳入课程体系，培养幼儿的自我管理能力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在幼儿园的保育工作中，保育员运用幼儿护理技术对幼儿进行日常生活照顾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有助于提高幼儿园的教育质量，促进幼儿的全面发展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有助于提高幼儿园的管理水平，保障幼儿的健康和安全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有助于提高家长对幼儿园的满意度，促进家园合作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幼儿护理技术在学前教育中的应用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幼儿日常生活护理技术</a:t>
            </a:r>
            <a:endParaRPr/>
          </a:p>
        </p:txBody>
      </p:sp>
      <p:sp>
        <p:nvSpPr>
          <p:cNvPr id="24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教育幼儿养成良好的洗手习惯，使用洗手液和清水进行洗手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教育幼儿养成良好的洗脸习惯，使用温水和中性洗面奶进行洗脸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定期为幼儿洗澡，保持幼儿身体清洁和健康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教育幼儿养成良好的口腔卫生习惯，使用牙刷和牙膏进行刷牙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教育幼儿养成良好的饮食卫生习惯，避免摄入不洁食物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定期为幼儿换洗衣物，保持幼儿衣物的清洁和舒适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幼儿日常清洁与卫生护理技术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幼儿饮食护理技术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教育幼儿养成良好的饮食习惯，定时定量进餐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根据幼儿的年龄和生长发育需求，提供均衡的营养膳食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鼓励幼儿多喝水，保持身体水分平衡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进餐护理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在进餐过程中，教师和保育员要注意观察幼儿的进食情况，避免发生噎食和误吞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对于食欲不振的幼儿，要耐心引导，鼓励其进食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在进餐结束后，要引导幼儿漱口，保持口腔清洁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睡眠护理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教育幼儿养成良好的睡眠习惯，按时上床睡觉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为幼儿提供舒适的睡眠环境，保持卧室的温度、湿度和通风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在幼儿入睡后，要注意观察幼儿的睡眠情况，避免发生窒息和尿床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休息护理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在幼儿休息时间，教师和保育员要注意观察幼儿的休息情况，避免发生意外伤害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对于疲劳的幼儿，要鼓励其进行适当的休息和放松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在幼儿休息结束后，要引导幼儿进行适当的活动，保持身体活力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幼儿睡眠与休息护理技术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幼儿健康问题与护理技术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疾病预防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教育幼儿养成良好的卫生习惯，避免疾病的发生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定期为幼儿进行体检，及时发现和治疗疾病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鼓励幼儿进行适当的体育锻炼，增强身体抵抗力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疾病护理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对于生病的幼儿，要及时就医，按照医生的建议进行治疗和护理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在幼儿生病期间，要注意观察幼儿的病情变化，及时与家长沟通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在幼儿康复期，要鼓励幼儿多休息，适当补充营养，促进身体康复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幼儿常见疾病的预防与护理技术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意外伤害预防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教育幼儿养成良好的行为习惯，避免意外伤害的发生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为幼儿提供安全的生活和学习环境，避免安全隐患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定期为幼儿进行安全知识教育，提高幼儿的安全意识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意外伤害护理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对于发生意外伤害的幼儿，要及时采取急救措施，减轻伤害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在幼儿受伤期间，要注意观察幼儿的伤情变化，及时与家长沟通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在幼儿康复期，要鼓励幼儿多休息，适当补充营养，促进身体康复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幼儿意外伤害的预防与护理技术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心理健康问题识别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观察幼儿的情绪和行为表现，及时发现心理健康问题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与家长沟通，了解幼儿在家庭环境中的表现和心理状况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通过心理测评工具，评估幼儿的心理健康状况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对于存在心理健康问题的幼儿，要及时进行心理干预和治疗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与家长合作，共同关注幼儿的心理健康问题，提供心理支持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通过心理辅导和心理健康教育，帮助幼儿建立健康的心理观念和行为模式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幼儿心理健康问题的识别与干预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https://d.book118.com/077055041062006044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幼儿护理技术教案大全PPT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2024-09-18T20:17:41.982</cp:lastPrinted>
  <dcterms:created xsi:type="dcterms:W3CDTF">2024-09-18T12:17:42Z</dcterms:created>
  <dcterms:modified xsi:type="dcterms:W3CDTF">2024-09-18T12:17:43Z</dcterms:modified>
</cp:coreProperties>
</file>