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16AFA6A-1252-46B1-908D-DB46164803A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8599B-704F-4204-B875-1E2555831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E0CD8-22B2-4538-85C6-77E86A32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502D5-7FFA-426C-A87E-3A8599DD8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A66ED-68E2-4D7D-9089-6E8644D0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F4620-D5A6-49BD-99F4-8916B448C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6AFDD-302C-4CC9-BE17-7B8F19DEC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D709C-8E5A-4941-A819-67CBCB47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9ACF3-D38F-46E3-840A-8DA499E9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77943-EF57-42BD-B067-1EBE2E25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5AA77-75B4-4647-AB8D-5E9719574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FFB95-5306-4B88-A8B1-548FFD44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09EF43F-50E5-4E8B-9CA8-158CD5FB34D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E05C99-93EE-4031-88BF-58F2676DB5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511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坚持努力享受心灵的旅程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坚持努力享受心灵的旅程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自我认知与成长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情感管理与人际关系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心灵的疗愈与提升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坚持努力，不断前行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坚持努力享受心灵的旅程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什么是心灵的旅程？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心灵的旅程是个人在成长过程中所经历的心灵探索和内心体验。 它包括对自我认知、情感管理、人际关系等方面的不断探索和提升。 在这个旅程中，我们可以逐渐发现并完善自己的内心世界，拓展心灵的边界。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为什么要坚持努力？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通过努力，让自己不断进步成长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变得更好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努力让我们可以体验更多的人生乐趣和挑战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拥有更丰富的人生体验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学习与实践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通过学习、思考、反思和实践，我们可以慢慢发现并完善自己的心灵旅程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不断探索和尝试新的事物，让心灵得到升华和成长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自我发现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心灵的探索和发展需要从自我开始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透过自己的内心，发现更广阔的心灵世界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他人的影响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他人的言行也会影响我们的心灵旅程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与他人交流互动中，我们可以得到启发和反思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心灵的旅程是如何形成的？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心灵的旅程是在日常生活中不断积累和沉淀的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平凡的生活中蕴含着不平凡的心灵体验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如何享受心灵的旅程？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要享受心灵的旅程，首先要学会接纳自己的不完美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接纳自我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掌握情绪管理和心理调节的技巧，保持内心的平静和愉悦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心灵之旅是人生中重要的一部分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无论是面对困难还是享受美好，我们的心灵都承载着太多的情感和思考。坚持努力，享受心灵的旅程，让我们的人生更加充实和有意义。每一次的挑战和成长，都是心灵的深刻体验，值得我们去珍惜和感悟。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自我认知与成长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了解自己的优缺点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通过认识自己的优缺点，可以更好地发展自己的潜力。合理利用优点，努力弥补缺点，实现自我完善。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接受自己的过去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接受并面对过去可以帮助我们更好地成长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过去的经历塑造了现在的自己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不断前行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从错误和挫折中吸取教训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勇敢走出舒适区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拓展自己的认知边界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坚持学习和成长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学无止境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不断学习新知识可以保持心灵的活力和年轻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能够帮助我们战胜困难和挫折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积极的心态是心灵成长的基石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保持乐观的态度和积极的心情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坚信未来会更好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努力享受心灵的旅程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坚持努力，永不放弃，每一步都是成长的过程。自我认知和持续学习是心灵成长的关键，接受过去，培养积极心态，不断前行。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情感管理与人际关系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了解情绪的表达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感管理在心灵旅程中扮演着重要的角色。了解并表达自己的情绪是关键的一步。除了表达自己的情感，善于倾听他人的情感也是建立良好人际关系的关键。通过有效的情感沟通，我们可以更好地理解自己和他人，实现心灵的共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建立健康的人际关系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认可每个人的价值与尊严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体谅他人的立场与感受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理解与包容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信任是健康关系的基石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积极参与互动，分享快乐与挑战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妥协与包容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寻求共同利益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接受差异，寻求共识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化解矛盾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客观分析问题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维护友好关系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避免情绪激烈冲突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处理人际矛盾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坦诚表达自己的想法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倾听并理解对方的观点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培养人际情感智慧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善于表达与倾听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建立互信与合作关系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和他人相处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情绪管理与自我调节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心灵成长的重要性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情感管理与人际关系，是心灵旅程中关键的一环。通过了解情绪的表达、建立健康的人际关系、处理人际矛盾和培养人际情感智慧，我们可以更好地发现自我、实现成长。心灵的成长不仅影响个人的幸福感和生活质量，也为周围的人带来正能量和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心灵的疗愈与提升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寻找心灵的疗愈之处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生活中，我们会面对各种挑战和困难，而寻找心灵的疗愈之处是至关重要的。无论是通过阅读、音乐、绘画还是运动，让心灵得到抚慰和疗愈，都是我们应该去尝试的方式。只有关注心灵，才能更好地面对生活的起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持续提升自我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脚踏实地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https://d.book118.com/077055115012006055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24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坚持努力享受心灵的旅程</vt:lpstr>
      <vt:lpstr>目录</vt:lpstr>
      <vt:lpstr>第1章 坚持努力享受心灵的旅程</vt:lpstr>
      <vt:lpstr> </vt:lpstr>
      <vt:lpstr>为什么要坚持努力？</vt:lpstr>
      <vt:lpstr>心灵的旅程是如何形成的？</vt:lpstr>
      <vt:lpstr>如何享受心灵的旅程？</vt:lpstr>
      <vt:lpstr>心灵之旅是人生中重要的一部分</vt:lpstr>
      <vt:lpstr>第2章 自我认知与成长</vt:lpstr>
      <vt:lpstr> </vt:lpstr>
      <vt:lpstr>接受自己的过去</vt:lpstr>
      <vt:lpstr>坚持学习和成长</vt:lpstr>
      <vt:lpstr>培养积极心态</vt:lpstr>
      <vt:lpstr>努力享受心灵的旅程</vt:lpstr>
      <vt:lpstr>第3章 情感管理与人际关系</vt:lpstr>
      <vt:lpstr> </vt:lpstr>
      <vt:lpstr>建立健康的人际关系</vt:lpstr>
      <vt:lpstr>处理人际矛盾</vt:lpstr>
      <vt:lpstr>培养人际情感智慧</vt:lpstr>
      <vt:lpstr>心灵成长的重要性</vt:lpstr>
      <vt:lpstr>第4章 心灵的疗愈与提升</vt:lpstr>
      <vt:lpstr>寻找心灵的疗愈之处</vt:lpstr>
      <vt:lpstr>持续提升自我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2024-09-29T15:11:27.457</cp:lastPrinted>
  <dcterms:created xsi:type="dcterms:W3CDTF">2024-09-29T07:11:27Z</dcterms:created>
  <dcterms:modified xsi:type="dcterms:W3CDTF">2024-09-29T07:11:29Z</dcterms:modified>
</cp:coreProperties>
</file>